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2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theme/theme3.xml" ContentType="application/vnd.openxmlformats-officedocument.theme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4" r:id="rId4"/>
    <p:sldMasterId id="2147483936" r:id="rId5"/>
    <p:sldMasterId id="2147484010" r:id="rId6"/>
    <p:sldMasterId id="2147484085" r:id="rId7"/>
  </p:sldMasterIdLst>
  <p:notesMasterIdLst>
    <p:notesMasterId r:id="rId22"/>
  </p:notesMasterIdLst>
  <p:sldIdLst>
    <p:sldId id="1857" r:id="rId8"/>
    <p:sldId id="2076138509" r:id="rId9"/>
    <p:sldId id="2076138505" r:id="rId10"/>
    <p:sldId id="2076138501" r:id="rId11"/>
    <p:sldId id="1885" r:id="rId12"/>
    <p:sldId id="2076138504" r:id="rId13"/>
    <p:sldId id="2076138510" r:id="rId14"/>
    <p:sldId id="2076138502" r:id="rId15"/>
    <p:sldId id="1897" r:id="rId16"/>
    <p:sldId id="2076138503" r:id="rId17"/>
    <p:sldId id="1898" r:id="rId18"/>
    <p:sldId id="1891" r:id="rId19"/>
    <p:sldId id="1892" r:id="rId20"/>
    <p:sldId id="153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st Option" id="{B4C71CD0-A354-4D26-8028-3E30D6607D4B}">
          <p14:sldIdLst>
            <p14:sldId id="1857"/>
            <p14:sldId id="2076138509"/>
            <p14:sldId id="2076138505"/>
            <p14:sldId id="2076138501"/>
            <p14:sldId id="1885"/>
            <p14:sldId id="2076138504"/>
            <p14:sldId id="2076138510"/>
            <p14:sldId id="2076138502"/>
            <p14:sldId id="1897"/>
            <p14:sldId id="2076138503"/>
            <p14:sldId id="1898"/>
            <p14:sldId id="1891"/>
            <p14:sldId id="1892"/>
            <p14:sldId id="15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e Yack" initials="JY" lastIdx="5" clrIdx="0">
    <p:extLst>
      <p:ext uri="{19B8F6BF-5375-455C-9EA6-DF929625EA0E}">
        <p15:presenceInfo xmlns:p15="http://schemas.microsoft.com/office/powerpoint/2012/main" userId="Julie Yac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2774"/>
    <a:srgbClr val="EAEAEA"/>
    <a:srgbClr val="262626"/>
    <a:srgbClr val="FFFFFF"/>
    <a:srgbClr val="0086D0"/>
    <a:srgbClr val="F2F2F2"/>
    <a:srgbClr val="191919"/>
    <a:srgbClr val="CD98D9"/>
    <a:srgbClr val="D59DE1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1985" autoAdjust="0"/>
  </p:normalViewPr>
  <p:slideViewPr>
    <p:cSldViewPr snapToGrid="0">
      <p:cViewPr varScale="1">
        <p:scale>
          <a:sx n="102" d="100"/>
          <a:sy n="102" d="100"/>
        </p:scale>
        <p:origin x="91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commentAuthors" Target="commentAuthor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0CE7-7868-43D3-B83E-38AF2653E8A6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878256-368D-4B68-97C3-0D0BD40CE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907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91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https://forms.office.com/r/pvw9TuagbL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5CD2277-7C1A-43CA-8676-87B24AD584BD}" type="datetime8">
              <a:rPr lang="en-US" smtClean="0"/>
              <a:t>4/14/2023 10:50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261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5CD2277-7C1A-43CA-8676-87B24AD584BD}" type="datetime8">
              <a:rPr lang="en-US" smtClean="0"/>
              <a:t>4/14/2023 10:50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30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4/14/2023 10:50 AM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9BFF88-B9B5-4B68-BAE1-09ACB5D03C5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4/14/2023 10:50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157800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is intended to set the stage for all of the lab content and morphs into the following slide in show mode</a:t>
            </a:r>
          </a:p>
          <a:p>
            <a:endParaRPr lang="en-US" dirty="0"/>
          </a:p>
          <a:p>
            <a:r>
              <a:rPr lang="en-US" dirty="0"/>
              <a:t>The first lab is centered around Accessing &amp; Preparing the data</a:t>
            </a:r>
          </a:p>
          <a:p>
            <a:r>
              <a:rPr lang="en-US" dirty="0"/>
              <a:t>Then we’ll cover Data modeling and </a:t>
            </a:r>
            <a:r>
              <a:rPr lang="en-US" dirty="0" err="1"/>
              <a:t>explortation</a:t>
            </a:r>
            <a:endParaRPr lang="en-US" dirty="0"/>
          </a:p>
          <a:p>
            <a:r>
              <a:rPr lang="en-US" dirty="0"/>
              <a:t>After lunch, we’ll look at the different ways we can visualize the data using PowerBI on different platforms</a:t>
            </a:r>
          </a:p>
          <a:p>
            <a:r>
              <a:rPr lang="en-US" dirty="0"/>
              <a:t>Lastly, in labs 4 and 5 we’ll review publishing, accessing, and building &amp; sharing dashboards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208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634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4/14/2023 10:50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7699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104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4/14/2023 10:50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0602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4/14/2023 10:50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6232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4/14/2023 10:50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9939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7.sv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9.sv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4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e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9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789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6E6BB0-6D6D-483B-96A8-7993672827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318"/>
            <a:ext cx="2266311" cy="569191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4847660"/>
            <a:ext cx="9602819" cy="745370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06736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11306469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Large: subhead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11306469" cy="443839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Medium: 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5" y="4352947"/>
            <a:ext cx="11306469" cy="331946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/>
              <a:t>Small caption: Segoe UI Bold 10/12</a:t>
            </a:r>
          </a:p>
          <a:p>
            <a:pPr lvl="1"/>
            <a:r>
              <a:rPr lang="en-US"/>
              <a:t>Small caption Segoe Regular 10/12</a:t>
            </a:r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375CD45A-5065-443B-A271-689E522B15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116547451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ts_CTA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1"/>
            <a:ext cx="11018519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8520A8-0052-4433-B8D7-4861A83A5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916595" y="3106738"/>
            <a:ext cx="3989388" cy="3784600"/>
            <a:chOff x="2454" y="1957"/>
            <a:chExt cx="2513" cy="2384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30888FD9-9D5B-49EF-9558-EE717628D2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E392EE9B-FC89-4AC5-8822-996BB137C2F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3309"/>
              <a:ext cx="239" cy="548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6">
              <a:extLst>
                <a:ext uri="{FF2B5EF4-FFF2-40B4-BE49-F238E27FC236}">
                  <a16:creationId xmlns:a16="http://schemas.microsoft.com/office/drawing/2014/main" id="{C234ECF5-FB3E-49FC-AD4B-E088D7C01CF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7">
              <a:extLst>
                <a:ext uri="{FF2B5EF4-FFF2-40B4-BE49-F238E27FC236}">
                  <a16:creationId xmlns:a16="http://schemas.microsoft.com/office/drawing/2014/main" id="{61EAE922-C656-4C61-85C8-225EB30FD2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8">
              <a:extLst>
                <a:ext uri="{FF2B5EF4-FFF2-40B4-BE49-F238E27FC236}">
                  <a16:creationId xmlns:a16="http://schemas.microsoft.com/office/drawing/2014/main" id="{D5BFE50B-A015-44D3-B8EA-774F460C78A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9">
              <a:extLst>
                <a:ext uri="{FF2B5EF4-FFF2-40B4-BE49-F238E27FC236}">
                  <a16:creationId xmlns:a16="http://schemas.microsoft.com/office/drawing/2014/main" id="{769D3B84-ED38-4FCE-A7F3-0A1FEA45F9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25DB2594-7D75-4BC8-8D84-9CE9C63BDFC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D75B3C8F-624D-4510-888A-40664843D3F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431F0968-A4EA-4FBC-9B0A-5E9EDDC322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00D14474-EA4C-4968-99EB-D0574DA47F4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094D2624-3572-46BA-A638-CA5C0A72DB6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EF6069E9-B906-4FF0-8C73-104A1C345E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9840BA05-E4DB-4C68-B4FC-485BA6786D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8116A665-18E6-4084-833B-23FEE2318A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6">
              <a:extLst>
                <a:ext uri="{FF2B5EF4-FFF2-40B4-BE49-F238E27FC236}">
                  <a16:creationId xmlns:a16="http://schemas.microsoft.com/office/drawing/2014/main" id="{CCD3AA5C-669A-407C-91B0-6AA0E963E1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7">
              <a:extLst>
                <a:ext uri="{FF2B5EF4-FFF2-40B4-BE49-F238E27FC236}">
                  <a16:creationId xmlns:a16="http://schemas.microsoft.com/office/drawing/2014/main" id="{92E4F548-B064-4803-8CEE-2A8CA1428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579"/>
              <a:ext cx="138" cy="294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9">
              <a:extLst>
                <a:ext uri="{FF2B5EF4-FFF2-40B4-BE49-F238E27FC236}">
                  <a16:creationId xmlns:a16="http://schemas.microsoft.com/office/drawing/2014/main" id="{12ED059C-C683-4AFE-A2D7-B8055BB6B0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30">
              <a:extLst>
                <a:ext uri="{FF2B5EF4-FFF2-40B4-BE49-F238E27FC236}">
                  <a16:creationId xmlns:a16="http://schemas.microsoft.com/office/drawing/2014/main" id="{57881EDC-4DD8-4090-9F92-20CCAA0A12C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32">
              <a:extLst>
                <a:ext uri="{FF2B5EF4-FFF2-40B4-BE49-F238E27FC236}">
                  <a16:creationId xmlns:a16="http://schemas.microsoft.com/office/drawing/2014/main" id="{3DA3CE98-3C5A-4D65-A090-FE7720E1AE5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33">
              <a:extLst>
                <a:ext uri="{FF2B5EF4-FFF2-40B4-BE49-F238E27FC236}">
                  <a16:creationId xmlns:a16="http://schemas.microsoft.com/office/drawing/2014/main" id="{2EDB2FB5-C440-4210-84EA-2DD35F0E2AE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34">
              <a:extLst>
                <a:ext uri="{FF2B5EF4-FFF2-40B4-BE49-F238E27FC236}">
                  <a16:creationId xmlns:a16="http://schemas.microsoft.com/office/drawing/2014/main" id="{F70B76D7-9C3B-4A98-902A-87594774656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5">
              <a:extLst>
                <a:ext uri="{FF2B5EF4-FFF2-40B4-BE49-F238E27FC236}">
                  <a16:creationId xmlns:a16="http://schemas.microsoft.com/office/drawing/2014/main" id="{CC022C80-1548-4862-B8DC-DF34BBC95F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9">
              <a:extLst>
                <a:ext uri="{FF2B5EF4-FFF2-40B4-BE49-F238E27FC236}">
                  <a16:creationId xmlns:a16="http://schemas.microsoft.com/office/drawing/2014/main" id="{EFAE99D0-7542-4B98-9481-BC532772F2B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40">
              <a:extLst>
                <a:ext uri="{FF2B5EF4-FFF2-40B4-BE49-F238E27FC236}">
                  <a16:creationId xmlns:a16="http://schemas.microsoft.com/office/drawing/2014/main" id="{7F8D7814-1769-49CB-A9CB-A344CE6501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41">
              <a:extLst>
                <a:ext uri="{FF2B5EF4-FFF2-40B4-BE49-F238E27FC236}">
                  <a16:creationId xmlns:a16="http://schemas.microsoft.com/office/drawing/2014/main" id="{E4E8BC53-3900-4720-9452-60043F3ED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42">
              <a:extLst>
                <a:ext uri="{FF2B5EF4-FFF2-40B4-BE49-F238E27FC236}">
                  <a16:creationId xmlns:a16="http://schemas.microsoft.com/office/drawing/2014/main" id="{AF0E868D-5767-44DB-AD40-5C0B76902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rgbClr val="4CCBE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35CCEF96-45A7-43A8-8CEE-9937DA6122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FCB79A91-8DDC-4B41-9FF5-C91F8FF4BF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5872279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L 0.05794 4.81481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ts_Customer wi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0">
            <a:extLst>
              <a:ext uri="{FF2B5EF4-FFF2-40B4-BE49-F238E27FC236}">
                <a16:creationId xmlns:a16="http://schemas.microsoft.com/office/drawing/2014/main" id="{596D50BD-BBDE-4036-BA5C-852C4410B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7" y="1193374"/>
            <a:ext cx="8023194" cy="791986"/>
          </a:xfrm>
          <a:noFill/>
        </p:spPr>
        <p:txBody>
          <a:bodyPr vert="horz" wrap="square" lIns="0" tIns="0" rIns="0" bIns="0" rtlCol="0">
            <a:noAutofit/>
          </a:bodyPr>
          <a:lstStyle>
            <a:lvl1pPr>
              <a:defRPr lang="en-US" sz="2400" spc="0" dirty="0">
                <a:gradFill>
                  <a:gsLst>
                    <a:gs pos="82000">
                      <a:schemeClr val="accent6"/>
                    </a:gs>
                    <a:gs pos="0">
                      <a:schemeClr val="accent6"/>
                    </a:gs>
                  </a:gsLst>
                  <a:lin ang="2700000" scaled="1"/>
                </a:gradFill>
              </a:defRPr>
            </a:lvl1pPr>
          </a:lstStyle>
          <a:p>
            <a:pPr marL="0" marR="0" lvl="0" indent="0" fontAlgn="auto"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tabLst/>
            </a:pPr>
            <a:r>
              <a:rPr lang="en-US"/>
              <a:t>Click to edit Master title style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E0CA2A-50BC-452D-8F43-10FF672C2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16779" y="4764145"/>
            <a:ext cx="1211246" cy="2112069"/>
            <a:chOff x="9559916" y="4975226"/>
            <a:chExt cx="965994" cy="1684419"/>
          </a:xfrm>
        </p:grpSpPr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B601DB39-9F7F-4C54-B3C5-003A6881561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4" y="5929313"/>
              <a:ext cx="302435" cy="70810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75721731-4090-4A05-B110-B77B84F8782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059961" y="6015038"/>
              <a:ext cx="277814" cy="638257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62BBE30B-5B51-4BDA-A191-2FA80854B68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01275" y="5624513"/>
              <a:ext cx="124635" cy="246062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26">
              <a:extLst>
                <a:ext uri="{FF2B5EF4-FFF2-40B4-BE49-F238E27FC236}">
                  <a16:creationId xmlns:a16="http://schemas.microsoft.com/office/drawing/2014/main" id="{4C892D9B-C7CA-42E9-8869-34D0919E75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1" y="6394450"/>
              <a:ext cx="120651" cy="26519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9">
              <a:extLst>
                <a:ext uri="{FF2B5EF4-FFF2-40B4-BE49-F238E27FC236}">
                  <a16:creationId xmlns:a16="http://schemas.microsoft.com/office/drawing/2014/main" id="{7CF9A810-59AE-43DE-B8B6-76F78A2B5E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13120" y="6242051"/>
              <a:ext cx="162718" cy="40648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59A7420E-695A-42E4-8562-FEAA31131BF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32144" y="6356433"/>
              <a:ext cx="130175" cy="29210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32">
              <a:extLst>
                <a:ext uri="{FF2B5EF4-FFF2-40B4-BE49-F238E27FC236}">
                  <a16:creationId xmlns:a16="http://schemas.microsoft.com/office/drawing/2014/main" id="{EC0947A8-31A0-4F93-B0EA-BDD39C5FCA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559916" y="6491286"/>
              <a:ext cx="79359" cy="153887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3">
              <a:extLst>
                <a:ext uri="{FF2B5EF4-FFF2-40B4-BE49-F238E27FC236}">
                  <a16:creationId xmlns:a16="http://schemas.microsoft.com/office/drawing/2014/main" id="{7A9C9587-2D97-4110-ACE1-E65666287BD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77375" y="6065838"/>
              <a:ext cx="147638" cy="33813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4">
              <a:extLst>
                <a:ext uri="{FF2B5EF4-FFF2-40B4-BE49-F238E27FC236}">
                  <a16:creationId xmlns:a16="http://schemas.microsoft.com/office/drawing/2014/main" id="{A81C2C14-7F11-4D03-8057-1B2B38DC3B6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86937" y="5516563"/>
              <a:ext cx="77788" cy="17938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5">
              <a:extLst>
                <a:ext uri="{FF2B5EF4-FFF2-40B4-BE49-F238E27FC236}">
                  <a16:creationId xmlns:a16="http://schemas.microsoft.com/office/drawing/2014/main" id="{72252DFE-C8D8-44DA-BF38-F3AB5F60AE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5" y="4975226"/>
              <a:ext cx="79375" cy="17938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9">
              <a:extLst>
                <a:ext uri="{FF2B5EF4-FFF2-40B4-BE49-F238E27FC236}">
                  <a16:creationId xmlns:a16="http://schemas.microsoft.com/office/drawing/2014/main" id="{ED6A64C8-44E5-4704-BEEF-40FD60056C0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13937" y="5637213"/>
              <a:ext cx="227013" cy="515938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40">
              <a:extLst>
                <a:ext uri="{FF2B5EF4-FFF2-40B4-BE49-F238E27FC236}">
                  <a16:creationId xmlns:a16="http://schemas.microsoft.com/office/drawing/2014/main" id="{E301DB2E-64B7-4D95-92E2-52F45007A32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2" y="5372101"/>
              <a:ext cx="79375" cy="179388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D97A3B94-BCEC-4317-AD06-EE684A4EA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90137" y="5788026"/>
              <a:ext cx="125413" cy="125413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BFA9C2A-CC73-48DF-B4C6-FCFF80A4CE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8263" y="2039604"/>
            <a:ext cx="8023195" cy="184666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en-US" sz="1200" baseline="0" dirty="0" smtClean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n-lt"/>
              </a:defRPr>
            </a:lvl1pPr>
          </a:lstStyle>
          <a:p>
            <a:pPr marL="228556" lvl="0" indent="-228556">
              <a:spcBef>
                <a:spcPts val="0"/>
              </a:spcBef>
            </a:pPr>
            <a:r>
              <a:rPr lang="en-US"/>
              <a:t>Company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928E1-6605-455A-8BC2-7E9527F12D31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263" y="4246444"/>
            <a:ext cx="3940331" cy="2241523"/>
          </a:xfrm>
          <a:solidFill>
            <a:schemeClr val="tx1"/>
          </a:solidFill>
          <a:ln w="22225">
            <a:solidFill>
              <a:schemeClr val="accent6"/>
            </a:solidFill>
          </a:ln>
        </p:spPr>
        <p:txBody>
          <a:bodyPr wrap="square" lIns="182880" tIns="182880" rIns="182880" bIns="182880" anchor="t" anchorCtr="0">
            <a:noAutofit/>
          </a:bodyPr>
          <a:lstStyle>
            <a:lvl1pPr marL="0" indent="0">
              <a:buNone/>
              <a:defRPr sz="1100">
                <a:gradFill>
                  <a:gsLst>
                    <a:gs pos="82000">
                      <a:schemeClr val="accent6"/>
                    </a:gs>
                    <a:gs pos="0">
                      <a:schemeClr val="accent6"/>
                    </a:gs>
                  </a:gsLst>
                  <a:lin ang="2700000" scaled="1"/>
                </a:gradFill>
                <a:latin typeface="+mj-lt"/>
              </a:defRPr>
            </a:lvl1pPr>
            <a:lvl2pPr marL="228556" indent="0">
              <a:buNone/>
              <a:defRPr/>
            </a:lvl2pPr>
          </a:lstStyle>
          <a:p>
            <a:pPr lvl="0"/>
            <a:r>
              <a:rPr lang="en-US"/>
              <a:t>Click to add customer quote</a:t>
            </a:r>
          </a:p>
        </p:txBody>
      </p:sp>
      <p:sp>
        <p:nvSpPr>
          <p:cNvPr id="58" name="Picture Placeholder 11">
            <a:extLst>
              <a:ext uri="{FF2B5EF4-FFF2-40B4-BE49-F238E27FC236}">
                <a16:creationId xmlns:a16="http://schemas.microsoft.com/office/drawing/2014/main" id="{CD7FAC4A-0E77-46BB-9272-A9EC7A01C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075612" y="1"/>
            <a:ext cx="3116388" cy="430901"/>
          </a:xfrm>
          <a:solidFill>
            <a:schemeClr val="tx1"/>
          </a:solidFill>
          <a:effectLst>
            <a:outerShdw blurRad="190500" dist="38100" dir="2700000" algn="ctr" rotWithShape="0">
              <a:schemeClr val="bg1">
                <a:alpha val="2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5" name="Company logo">
            <a:extLst>
              <a:ext uri="{FF2B5EF4-FFF2-40B4-BE49-F238E27FC236}">
                <a16:creationId xmlns:a16="http://schemas.microsoft.com/office/drawing/2014/main" id="{A0A66696-0102-4CF6-8767-5C421E9DD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8263" y="487726"/>
            <a:ext cx="1736967" cy="457200"/>
          </a:xfrm>
          <a:noFill/>
        </p:spPr>
        <p:txBody>
          <a:bodyPr wrap="square" anchor="ctr" anchorCtr="0">
            <a:noAutofit/>
          </a:bodyPr>
          <a:lstStyle>
            <a:lvl1pPr marL="0" indent="0" algn="l">
              <a:buNone/>
              <a:defRPr sz="1800" b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</a:lstStyle>
          <a:p>
            <a:r>
              <a:rPr lang="en-US"/>
              <a:t> logo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288711-97F3-4363-A6FB-9130362D9D7C}"/>
              </a:ext>
            </a:extLst>
          </p:cNvPr>
          <p:cNvSpPr/>
          <p:nvPr userDrawn="1"/>
        </p:nvSpPr>
        <p:spPr bwMode="auto">
          <a:xfrm>
            <a:off x="4671124" y="4246444"/>
            <a:ext cx="3940332" cy="2241523"/>
          </a:xfrm>
          <a:prstGeom prst="rect">
            <a:avLst/>
          </a:prstGeom>
          <a:solidFill>
            <a:schemeClr val="tx1"/>
          </a:solidFill>
          <a:ln w="22225">
            <a:solidFill>
              <a:schemeClr val="accent6"/>
            </a:solidFill>
          </a:ln>
        </p:spPr>
        <p:txBody>
          <a:bodyPr vert="horz" wrap="square" lIns="182854" tIns="182854" rIns="182854" bIns="182854" rtlCol="0" anchor="b" anchorCtr="0">
            <a:noAutofit/>
          </a:bodyPr>
          <a:lstStyle/>
          <a:p>
            <a:pPr marR="0" lvl="0" indent="0" defTabSz="932563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sz="1100" spc="0" baseline="0" err="1">
              <a:gradFill flip="none" rotWithShape="1">
                <a:gsLst>
                  <a:gs pos="82000">
                    <a:schemeClr val="accent1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702AC-12E7-43DC-A215-66380D1ECE3C}"/>
              </a:ext>
            </a:extLst>
          </p:cNvPr>
          <p:cNvSpPr txBox="1"/>
          <p:nvPr userDrawn="1"/>
        </p:nvSpPr>
        <p:spPr>
          <a:xfrm>
            <a:off x="4875643" y="5071298"/>
            <a:ext cx="18288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>
                  <a:gsLst>
                    <a:gs pos="82000">
                      <a:schemeClr val="accent6"/>
                    </a:gs>
                    <a:gs pos="0">
                      <a:schemeClr val="accent6"/>
                    </a:gs>
                  </a:gsLst>
                  <a:lin ang="2700000" scaled="1"/>
                </a:gradFill>
                <a:latin typeface="+mn-lt"/>
              </a:rPr>
              <a:t>Products and Services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C25CC803-973A-4F7D-B45A-802D4AC08426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4875643" y="5341093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Products list placeholder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63D2A6-63A5-4164-85A6-E2A1D0A75ABA}"/>
              </a:ext>
            </a:extLst>
          </p:cNvPr>
          <p:cNvSpPr txBox="1"/>
          <p:nvPr userDrawn="1"/>
        </p:nvSpPr>
        <p:spPr>
          <a:xfrm>
            <a:off x="4875643" y="4337439"/>
            <a:ext cx="18288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>
                  <a:gsLst>
                    <a:gs pos="82000">
                      <a:schemeClr val="accent6"/>
                    </a:gs>
                    <a:gs pos="0">
                      <a:schemeClr val="accent6"/>
                    </a:gs>
                  </a:gsLst>
                  <a:lin ang="2700000" scaled="1"/>
                </a:gradFill>
                <a:latin typeface="+mn-lt"/>
              </a:rPr>
              <a:t>Organization Size</a:t>
            </a:r>
          </a:p>
        </p:txBody>
      </p:sp>
      <p:sp>
        <p:nvSpPr>
          <p:cNvPr id="68" name="Text Placeholder 66">
            <a:extLst>
              <a:ext uri="{FF2B5EF4-FFF2-40B4-BE49-F238E27FC236}">
                <a16:creationId xmlns:a16="http://schemas.microsoft.com/office/drawing/2014/main" id="{099795E6-F65E-4BBE-BD70-D8B138E62B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4875643" y="4624250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Size placeholder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92FD7F-8CE7-46C9-8693-10B48864BB97}"/>
              </a:ext>
            </a:extLst>
          </p:cNvPr>
          <p:cNvSpPr txBox="1"/>
          <p:nvPr userDrawn="1"/>
        </p:nvSpPr>
        <p:spPr>
          <a:xfrm>
            <a:off x="7010123" y="4337439"/>
            <a:ext cx="13716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>
                  <a:gsLst>
                    <a:gs pos="82000">
                      <a:schemeClr val="accent6"/>
                    </a:gs>
                    <a:gs pos="0">
                      <a:schemeClr val="accent6"/>
                    </a:gs>
                  </a:gsLst>
                  <a:lin ang="2700000" scaled="1"/>
                </a:gradFill>
                <a:latin typeface="+mn-lt"/>
              </a:rPr>
              <a:t>Industry</a:t>
            </a:r>
          </a:p>
        </p:txBody>
      </p:sp>
      <p:sp>
        <p:nvSpPr>
          <p:cNvPr id="72" name="Text Placeholder 66">
            <a:extLst>
              <a:ext uri="{FF2B5EF4-FFF2-40B4-BE49-F238E27FC236}">
                <a16:creationId xmlns:a16="http://schemas.microsoft.com/office/drawing/2014/main" id="{09636FBD-C179-459E-B362-4C4E44B05EE4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7010123" y="4624250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Industry placeholder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DE1A1D5-1C92-428B-AA8B-0B1D14B76C4A}"/>
              </a:ext>
            </a:extLst>
          </p:cNvPr>
          <p:cNvSpPr txBox="1"/>
          <p:nvPr userDrawn="1"/>
        </p:nvSpPr>
        <p:spPr>
          <a:xfrm>
            <a:off x="7010123" y="5071298"/>
            <a:ext cx="13716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>
                  <a:gsLst>
                    <a:gs pos="82000">
                      <a:schemeClr val="accent6"/>
                    </a:gs>
                    <a:gs pos="0">
                      <a:schemeClr val="accent6"/>
                    </a:gs>
                  </a:gsLst>
                  <a:lin ang="2700000" scaled="1"/>
                </a:gradFill>
                <a:latin typeface="+mn-lt"/>
              </a:rPr>
              <a:t>Country</a:t>
            </a:r>
          </a:p>
        </p:txBody>
      </p:sp>
      <p:sp>
        <p:nvSpPr>
          <p:cNvPr id="69" name="Text Placeholder 66">
            <a:extLst>
              <a:ext uri="{FF2B5EF4-FFF2-40B4-BE49-F238E27FC236}">
                <a16:creationId xmlns:a16="http://schemas.microsoft.com/office/drawing/2014/main" id="{A7797DA9-1A21-4272-A6FD-C4EBCA67DA33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010123" y="5341093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Location placeholder</a:t>
            </a:r>
          </a:p>
        </p:txBody>
      </p:sp>
      <p:sp>
        <p:nvSpPr>
          <p:cNvPr id="75" name="Text Placeholder 66">
            <a:extLst>
              <a:ext uri="{FF2B5EF4-FFF2-40B4-BE49-F238E27FC236}">
                <a16:creationId xmlns:a16="http://schemas.microsoft.com/office/drawing/2014/main" id="{29F35CD6-8D72-442E-9062-1EBD6A403136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010123" y="6137116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  <p:sp>
        <p:nvSpPr>
          <p:cNvPr id="63" name="Text Placeholder 66">
            <a:extLst>
              <a:ext uri="{FF2B5EF4-FFF2-40B4-BE49-F238E27FC236}">
                <a16:creationId xmlns:a16="http://schemas.microsoft.com/office/drawing/2014/main" id="{179BC397-6A8A-4AF3-A7C3-2E1FF97A9A4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10123" y="5846714"/>
            <a:ext cx="1371600" cy="246221"/>
          </a:xfrm>
        </p:spPr>
        <p:txBody>
          <a:bodyPr lIns="0" tIns="45720" rIns="91440" bIns="45720"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gradFill>
                  <a:gsLst>
                    <a:gs pos="82000">
                      <a:schemeClr val="accent6"/>
                    </a:gs>
                    <a:gs pos="0">
                      <a:schemeClr val="accent6"/>
                    </a:gs>
                  </a:gsLst>
                  <a:lin ang="2700000" scaled="1"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</p:spTree>
    <p:extLst>
      <p:ext uri="{BB962C8B-B14F-4D97-AF65-F5344CB8AC3E}">
        <p14:creationId xmlns:p14="http://schemas.microsoft.com/office/powerpoint/2010/main" val="1720229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4.07407E-6 L -0.03112 4.07407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-0.03112 -3.7037E-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-0.03112 4.44444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-0.03112 2.22222E-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-0.03112 -2.96296E-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07407E-6 L -0.03112 4.07407E-6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-0.03112 -4.07407E-6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03112 4.44444E-6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-0.03112 -7.40741E-7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-0.03112 -2.22222E-6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-0.03112 1.48148E-6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0.03112 4.81481E-6 " pathEditMode="relative" rAng="0" ptsTypes="AA">
                                      <p:cBhvr>
                                        <p:cTn id="67" dur="5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-0.03112 -3.7037E-6 " pathEditMode="relative" rAng="0" ptsTypes="AA">
                                      <p:cBhvr>
                                        <p:cTn id="72" dur="5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.55112E-17 4.07407E-6 L -0.03112 4.07407E-6 " pathEditMode="relative" rAng="0" ptsTypes="AA">
                      <p:cBhvr>
                        <p:cTn dur="500" spd="-100000" fill="hold"/>
                        <p:tgtEl>
                          <p:spTgt spid="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 animBg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1.45833E-6 1.48148E-6 L -0.03112 1.48148E-6 " pathEditMode="relative" rAng="0" ptsTypes="AA">
                      <p:cBhvr>
                        <p:cTn dur="500" spd="-1000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25" grpId="0"/>
      <p:bldP spid="8" grpId="0"/>
      <p:bldP spid="8" grpId="1"/>
      <p:bldP spid="6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4.44444E-6 L -0.03112 4.44444E-6 " pathEditMode="relative" rAng="0" ptsTypes="AA">
                      <p:cBhvr>
                        <p:cTn dur="500" spd="-100000" fill="hold"/>
                        <p:tgtEl>
                          <p:spTgt spid="6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5" grpId="0"/>
      <p:bldP spid="65" grpId="1"/>
      <p:bldP spid="6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96296E-6 L -0.03112 -2.96296E-6 " pathEditMode="relative" rAng="0" ptsTypes="AA">
                      <p:cBhvr>
                        <p:cTn dur="500" spd="-100000" fill="hold"/>
                        <p:tgtEl>
                          <p:spTgt spid="6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1" grpId="0"/>
      <p:bldP spid="71" grpId="1"/>
      <p:bldP spid="7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4.07407E-6 L -0.03112 -4.07407E-6 " pathEditMode="relative" rAng="0" ptsTypes="AA">
                      <p:cBhvr>
                        <p:cTn dur="500" spd="-100000" fill="hold"/>
                        <p:tgtEl>
                          <p:spTgt spid="7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6" grpId="0"/>
      <p:bldP spid="66" grpId="1"/>
      <p:bldP spid="6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7.40741E-7 L -0.03112 -7.40741E-7 " pathEditMode="relative" rAng="0" ptsTypes="AA">
                      <p:cBhvr>
                        <p:cTn dur="500" spd="-100000" fill="hold"/>
                        <p:tgtEl>
                          <p:spTgt spid="6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22222E-6 L -0.03112 -2.22222E-6 " pathEditMode="relative" rAng="0" ptsTypes="AA">
                      <p:cBhvr>
                        <p:cTn dur="500" spd="-100000" fill="hold"/>
                        <p:tgtEl>
                          <p:spTgt spid="7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3.125E-6 4.81481E-6 L -0.03112 4.81481E-6 " pathEditMode="relative" rAng="0" ptsTypes="AA">
                      <p:cBhvr>
                        <p:cTn dur="500" spd="-100000" fill="hold"/>
                        <p:tgtEl>
                          <p:spTgt spid="6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0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latin typeface="+mn-lt"/>
              </a:defRPr>
            </a:lvl1pPr>
            <a:lvl2pPr>
              <a:defRPr sz="280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latin typeface="+mn-lt"/>
              </a:defRPr>
            </a:lvl2pPr>
            <a:lvl3pPr>
              <a:defRPr sz="240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latin typeface="+mn-lt"/>
              </a:defRPr>
            </a:lvl3pPr>
            <a:lvl4pPr>
              <a:defRPr sz="200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latin typeface="+mn-lt"/>
              </a:defRPr>
            </a:lvl4pPr>
            <a:lvl5pPr>
              <a:defRPr sz="180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69039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565949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static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B2408E-1EC3-489C-8C14-A16014178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75002"/>
            <a:ext cx="4159101" cy="1107996"/>
          </a:xfrm>
        </p:spPr>
        <p:txBody>
          <a:bodyPr anchor="ctr" anchorCtr="0"/>
          <a:lstStyle>
            <a:lvl1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C9738E-CCBE-4278-B592-335CCF3EB3C0}"/>
              </a:ext>
            </a:extLst>
          </p:cNvPr>
          <p:cNvGrpSpPr/>
          <p:nvPr userDrawn="1"/>
        </p:nvGrpSpPr>
        <p:grpSpPr>
          <a:xfrm rot="10800000">
            <a:off x="6852068" y="-10507"/>
            <a:ext cx="5346700" cy="5740393"/>
            <a:chOff x="6270625" y="1141413"/>
            <a:chExt cx="5346700" cy="574039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1C364B9-26D1-441F-B482-28CCE6E152A0}"/>
                </a:ext>
              </a:extLst>
            </p:cNvPr>
            <p:cNvSpPr/>
            <p:nvPr userDrawn="1"/>
          </p:nvSpPr>
          <p:spPr bwMode="auto">
            <a:xfrm>
              <a:off x="7616018" y="572925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293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0B86E27-B132-4485-8B1B-DFC0FA438EC9}"/>
                </a:ext>
              </a:extLst>
            </p:cNvPr>
            <p:cNvSpPr/>
            <p:nvPr userDrawn="1"/>
          </p:nvSpPr>
          <p:spPr bwMode="auto">
            <a:xfrm rot="10800000">
              <a:off x="9266450" y="431825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293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CE6B72-523B-4F41-9E54-F8D5A5CE9419}"/>
                </a:ext>
              </a:extLst>
            </p:cNvPr>
            <p:cNvSpPr/>
            <p:nvPr userDrawn="1"/>
          </p:nvSpPr>
          <p:spPr bwMode="auto">
            <a:xfrm rot="10800000">
              <a:off x="7488714" y="4687916"/>
              <a:ext cx="137160" cy="13716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293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E6CBAB5-78D8-41D2-A70E-C89A68CA0504}"/>
                </a:ext>
              </a:extLst>
            </p:cNvPr>
            <p:cNvSpPr/>
            <p:nvPr userDrawn="1"/>
          </p:nvSpPr>
          <p:spPr bwMode="auto">
            <a:xfrm rot="10800000">
              <a:off x="9045812" y="2303116"/>
              <a:ext cx="137160" cy="13716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293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1BEA0DB-DC66-4C93-93A3-3545B023C80A}"/>
                </a:ext>
              </a:extLst>
            </p:cNvPr>
            <p:cNvSpPr/>
            <p:nvPr userDrawn="1"/>
          </p:nvSpPr>
          <p:spPr bwMode="auto">
            <a:xfrm>
              <a:off x="10474459" y="1194891"/>
              <a:ext cx="137160" cy="13716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cs typeface="Segoe UI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A5FC093-0B6E-43EF-B8A4-4D5804557C30}"/>
                </a:ext>
              </a:extLst>
            </p:cNvPr>
            <p:cNvGrpSpPr/>
            <p:nvPr userDrawn="1"/>
          </p:nvGrpSpPr>
          <p:grpSpPr>
            <a:xfrm>
              <a:off x="6270625" y="1141413"/>
              <a:ext cx="5346700" cy="5740393"/>
              <a:chOff x="6270625" y="1141413"/>
              <a:chExt cx="5346700" cy="5740393"/>
            </a:xfrm>
          </p:grpSpPr>
          <p:sp>
            <p:nvSpPr>
              <p:cNvPr id="18" name="Line 5">
                <a:extLst>
                  <a:ext uri="{FF2B5EF4-FFF2-40B4-BE49-F238E27FC236}">
                    <a16:creationId xmlns:a16="http://schemas.microsoft.com/office/drawing/2014/main" id="{BF79DA9F-4E6D-401A-B7F3-3F6DA76A5AB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037638" y="3665538"/>
                <a:ext cx="1282700" cy="128270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9" name="Line 6">
                <a:extLst>
                  <a:ext uri="{FF2B5EF4-FFF2-40B4-BE49-F238E27FC236}">
                    <a16:creationId xmlns:a16="http://schemas.microsoft.com/office/drawing/2014/main" id="{2B447A0F-109D-47A5-AF42-DA10490B4A0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358188" y="3946525"/>
                <a:ext cx="1393825" cy="1393825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0" name="Line 7">
                <a:extLst>
                  <a:ext uri="{FF2B5EF4-FFF2-40B4-BE49-F238E27FC236}">
                    <a16:creationId xmlns:a16="http://schemas.microsoft.com/office/drawing/2014/main" id="{2B95FDD4-E244-4883-A627-5C55B2BC23E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192963" y="4606925"/>
                <a:ext cx="1668463" cy="1668462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11B4AE60-EF15-43D9-8B07-0706BE1F8CE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978900" y="3786188"/>
                <a:ext cx="701675" cy="701675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C8D36FF9-739B-444C-A125-9B5FF5FF48F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771063" y="3351213"/>
                <a:ext cx="346075" cy="344487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C7EA28FC-F122-4883-B968-9949C2AA53C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494963" y="2787650"/>
                <a:ext cx="184150" cy="184150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290A88A6-D337-4FE3-812B-C8EC915541E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1050588" y="2233613"/>
                <a:ext cx="184150" cy="184150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" name="Line 12">
                <a:extLst>
                  <a:ext uri="{FF2B5EF4-FFF2-40B4-BE49-F238E27FC236}">
                    <a16:creationId xmlns:a16="http://schemas.microsoft.com/office/drawing/2014/main" id="{A0E6C559-EB42-4DD4-8569-8B3962FCB31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605588" y="6315074"/>
                <a:ext cx="552450" cy="552448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" name="Line 13">
                <a:extLst>
                  <a:ext uri="{FF2B5EF4-FFF2-40B4-BE49-F238E27FC236}">
                    <a16:creationId xmlns:a16="http://schemas.microsoft.com/office/drawing/2014/main" id="{C9789095-531F-42D3-A654-9142B834A50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853238" y="5430838"/>
                <a:ext cx="1414462" cy="1443034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" name="Line 14">
                <a:extLst>
                  <a:ext uri="{FF2B5EF4-FFF2-40B4-BE49-F238E27FC236}">
                    <a16:creationId xmlns:a16="http://schemas.microsoft.com/office/drawing/2014/main" id="{50C378AD-3158-4137-ADFC-D6677FFB751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131049" y="5078412"/>
                <a:ext cx="1776413" cy="1795459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" name="Line 15">
                <a:extLst>
                  <a:ext uri="{FF2B5EF4-FFF2-40B4-BE49-F238E27FC236}">
                    <a16:creationId xmlns:a16="http://schemas.microsoft.com/office/drawing/2014/main" id="{D5B48460-8AC2-4DF7-9F17-405684B206E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409238" y="3046413"/>
                <a:ext cx="528638" cy="528637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" name="Line 16">
                <a:extLst>
                  <a:ext uri="{FF2B5EF4-FFF2-40B4-BE49-F238E27FC236}">
                    <a16:creationId xmlns:a16="http://schemas.microsoft.com/office/drawing/2014/main" id="{18C62E64-1370-4655-B17A-38B36025D9D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1026775" y="2774950"/>
                <a:ext cx="182563" cy="18415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" name="Line 17">
                <a:extLst>
                  <a:ext uri="{FF2B5EF4-FFF2-40B4-BE49-F238E27FC236}">
                    <a16:creationId xmlns:a16="http://schemas.microsoft.com/office/drawing/2014/main" id="{2EAC6C0C-4AF6-4F1A-8594-3FC6E7454E3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188325" y="3686175"/>
                <a:ext cx="1282700" cy="1281112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" name="Line 18">
                <a:extLst>
                  <a:ext uri="{FF2B5EF4-FFF2-40B4-BE49-F238E27FC236}">
                    <a16:creationId xmlns:a16="http://schemas.microsoft.com/office/drawing/2014/main" id="{6084B176-EA3F-4AD0-8FB1-8728DCEBFC9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510463" y="3965575"/>
                <a:ext cx="1392238" cy="1393825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" name="Line 19">
                <a:extLst>
                  <a:ext uri="{FF2B5EF4-FFF2-40B4-BE49-F238E27FC236}">
                    <a16:creationId xmlns:a16="http://schemas.microsoft.com/office/drawing/2014/main" id="{947F42A9-67D7-4E3F-8D12-B2A9D01C805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343650" y="4625975"/>
                <a:ext cx="1668463" cy="16700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" name="Line 20">
                <a:extLst>
                  <a:ext uri="{FF2B5EF4-FFF2-40B4-BE49-F238E27FC236}">
                    <a16:creationId xmlns:a16="http://schemas.microsoft.com/office/drawing/2014/main" id="{E8C5BC7F-47A0-4C93-8275-7B80D0321FF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131175" y="3806825"/>
                <a:ext cx="701675" cy="701675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" name="Line 21">
                <a:extLst>
                  <a:ext uri="{FF2B5EF4-FFF2-40B4-BE49-F238E27FC236}">
                    <a16:creationId xmlns:a16="http://schemas.microsoft.com/office/drawing/2014/main" id="{590CA8E9-B291-4ADF-BE0C-BE0AEB22E56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923338" y="3370263"/>
                <a:ext cx="344488" cy="344487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" name="Line 22">
                <a:extLst>
                  <a:ext uri="{FF2B5EF4-FFF2-40B4-BE49-F238E27FC236}">
                    <a16:creationId xmlns:a16="http://schemas.microsoft.com/office/drawing/2014/main" id="{5979A71E-A633-4C7D-AD6C-99E4E0ECB28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647238" y="2808288"/>
                <a:ext cx="184150" cy="182562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" name="Line 23">
                <a:extLst>
                  <a:ext uri="{FF2B5EF4-FFF2-40B4-BE49-F238E27FC236}">
                    <a16:creationId xmlns:a16="http://schemas.microsoft.com/office/drawing/2014/main" id="{4C99A60D-D68F-44CD-9B20-CD790E84333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202863" y="2252663"/>
                <a:ext cx="184150" cy="1841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7" name="Line 25">
                <a:extLst>
                  <a:ext uri="{FF2B5EF4-FFF2-40B4-BE49-F238E27FC236}">
                    <a16:creationId xmlns:a16="http://schemas.microsoft.com/office/drawing/2014/main" id="{D60C8699-1F4A-4011-ACBB-703BF0019F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277393" y="5449887"/>
                <a:ext cx="1142582" cy="1159596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" name="Line 26">
                <a:extLst>
                  <a:ext uri="{FF2B5EF4-FFF2-40B4-BE49-F238E27FC236}">
                    <a16:creationId xmlns:a16="http://schemas.microsoft.com/office/drawing/2014/main" id="{91AF94FE-5877-4C53-BC75-96BB25132D3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307137" y="5099050"/>
                <a:ext cx="1751013" cy="1768472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" name="Line 27">
                <a:extLst>
                  <a:ext uri="{FF2B5EF4-FFF2-40B4-BE49-F238E27FC236}">
                    <a16:creationId xmlns:a16="http://schemas.microsoft.com/office/drawing/2014/main" id="{09D15213-472E-4095-A3C7-90639BCFAD4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561513" y="3067050"/>
                <a:ext cx="528638" cy="528637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" name="Line 28">
                <a:extLst>
                  <a:ext uri="{FF2B5EF4-FFF2-40B4-BE49-F238E27FC236}">
                    <a16:creationId xmlns:a16="http://schemas.microsoft.com/office/drawing/2014/main" id="{1837C729-E18D-42DD-88E2-49D67DA1CEA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177463" y="2795588"/>
                <a:ext cx="184150" cy="18415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" name="Line 29">
                <a:extLst>
                  <a:ext uri="{FF2B5EF4-FFF2-40B4-BE49-F238E27FC236}">
                    <a16:creationId xmlns:a16="http://schemas.microsoft.com/office/drawing/2014/main" id="{73F2BC5F-B415-4E02-ABC4-3B5FEE0A473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956550" y="2814638"/>
                <a:ext cx="1543050" cy="154305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" name="Line 30">
                <a:extLst>
                  <a:ext uri="{FF2B5EF4-FFF2-40B4-BE49-F238E27FC236}">
                    <a16:creationId xmlns:a16="http://schemas.microsoft.com/office/drawing/2014/main" id="{4034222C-446F-4EAF-B531-291DE0DD9C0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169150" y="3181350"/>
                <a:ext cx="1674813" cy="167640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" name="Line 31">
                <a:extLst>
                  <a:ext uri="{FF2B5EF4-FFF2-40B4-BE49-F238E27FC236}">
                    <a16:creationId xmlns:a16="http://schemas.microsoft.com/office/drawing/2014/main" id="{4567F582-24AF-4B78-AEA0-AFC2BEB17DF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273800" y="3998913"/>
                <a:ext cx="1522413" cy="151606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" name="Line 32">
                <a:extLst>
                  <a:ext uri="{FF2B5EF4-FFF2-40B4-BE49-F238E27FC236}">
                    <a16:creationId xmlns:a16="http://schemas.microsoft.com/office/drawing/2014/main" id="{2F0E6482-EAAF-4085-B776-78E022D5D10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939088" y="3011488"/>
                <a:ext cx="844550" cy="8445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" name="Line 33">
                <a:extLst>
                  <a:ext uri="{FF2B5EF4-FFF2-40B4-BE49-F238E27FC236}">
                    <a16:creationId xmlns:a16="http://schemas.microsoft.com/office/drawing/2014/main" id="{039D220F-058F-4F7B-A64D-CFB1E5EEDA7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891588" y="2487613"/>
                <a:ext cx="415925" cy="414337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" name="Line 34">
                <a:extLst>
                  <a:ext uri="{FF2B5EF4-FFF2-40B4-BE49-F238E27FC236}">
                    <a16:creationId xmlns:a16="http://schemas.microsoft.com/office/drawing/2014/main" id="{6341FCC1-2D3F-4592-BC71-102AC0CF764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763125" y="1809750"/>
                <a:ext cx="222250" cy="2222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" name="Line 35">
                <a:extLst>
                  <a:ext uri="{FF2B5EF4-FFF2-40B4-BE49-F238E27FC236}">
                    <a16:creationId xmlns:a16="http://schemas.microsoft.com/office/drawing/2014/main" id="{0B72842D-3348-41AB-9611-EC2BD218E7C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431463" y="1141413"/>
                <a:ext cx="222250" cy="2222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" name="Line 37">
                <a:extLst>
                  <a:ext uri="{FF2B5EF4-FFF2-40B4-BE49-F238E27FC236}">
                    <a16:creationId xmlns:a16="http://schemas.microsoft.com/office/drawing/2014/main" id="{0E69F5C0-18F3-462F-A6F6-47ADB83BB23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273800" y="4965700"/>
                <a:ext cx="785812" cy="78105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" name="Line 38">
                <a:extLst>
                  <a:ext uri="{FF2B5EF4-FFF2-40B4-BE49-F238E27FC236}">
                    <a16:creationId xmlns:a16="http://schemas.microsoft.com/office/drawing/2014/main" id="{6369D1B2-1235-4473-8BD6-CE307E30DA8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277393" y="4513262"/>
                <a:ext cx="1521995" cy="1514476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" name="Line 39">
                <a:extLst>
                  <a:ext uri="{FF2B5EF4-FFF2-40B4-BE49-F238E27FC236}">
                    <a16:creationId xmlns:a16="http://schemas.microsoft.com/office/drawing/2014/main" id="{2F195024-33DE-46F8-858C-3B2514B0F61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607550" y="2070100"/>
                <a:ext cx="636588" cy="63500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" name="Line 40">
                <a:extLst>
                  <a:ext uri="{FF2B5EF4-FFF2-40B4-BE49-F238E27FC236}">
                    <a16:creationId xmlns:a16="http://schemas.microsoft.com/office/drawing/2014/main" id="{1E45B4F8-F7F5-4E5F-BA84-628B9F8A065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348913" y="1743075"/>
                <a:ext cx="220663" cy="220662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" name="Line 41">
                <a:extLst>
                  <a:ext uri="{FF2B5EF4-FFF2-40B4-BE49-F238E27FC236}">
                    <a16:creationId xmlns:a16="http://schemas.microsoft.com/office/drawing/2014/main" id="{B900B3A0-3F7C-43A9-B6F8-5A0BCC32AFC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418638" y="4103688"/>
                <a:ext cx="1282700" cy="1281112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" name="Line 42">
                <a:extLst>
                  <a:ext uri="{FF2B5EF4-FFF2-40B4-BE49-F238E27FC236}">
                    <a16:creationId xmlns:a16="http://schemas.microsoft.com/office/drawing/2014/main" id="{D0370BD8-9384-487A-A73C-769A559C4AE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740775" y="4384675"/>
                <a:ext cx="1392238" cy="1392237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" name="Line 43">
                <a:extLst>
                  <a:ext uri="{FF2B5EF4-FFF2-40B4-BE49-F238E27FC236}">
                    <a16:creationId xmlns:a16="http://schemas.microsoft.com/office/drawing/2014/main" id="{5DE1D15D-2AF1-45FA-B173-46364C756D7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573963" y="5043488"/>
                <a:ext cx="1668463" cy="16700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" name="Line 44">
                <a:extLst>
                  <a:ext uri="{FF2B5EF4-FFF2-40B4-BE49-F238E27FC236}">
                    <a16:creationId xmlns:a16="http://schemas.microsoft.com/office/drawing/2014/main" id="{280DD698-44AA-4AF1-A9A8-9E5F579CAEF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361488" y="4224338"/>
                <a:ext cx="701675" cy="701675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6" name="Line 45">
                <a:extLst>
                  <a:ext uri="{FF2B5EF4-FFF2-40B4-BE49-F238E27FC236}">
                    <a16:creationId xmlns:a16="http://schemas.microsoft.com/office/drawing/2014/main" id="{CCB02E6E-E74E-45CE-8DFB-1A11E9549ED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153650" y="3787775"/>
                <a:ext cx="344488" cy="344487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7" name="Line 46">
                <a:extLst>
                  <a:ext uri="{FF2B5EF4-FFF2-40B4-BE49-F238E27FC236}">
                    <a16:creationId xmlns:a16="http://schemas.microsoft.com/office/drawing/2014/main" id="{537BEDF5-5DE1-47AD-B1DF-A9272A49AE1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877550" y="3225800"/>
                <a:ext cx="184150" cy="1841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8" name="Line 47">
                <a:extLst>
                  <a:ext uri="{FF2B5EF4-FFF2-40B4-BE49-F238E27FC236}">
                    <a16:creationId xmlns:a16="http://schemas.microsoft.com/office/drawing/2014/main" id="{9EF63C07-2FED-4E88-B0D6-56B56274001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1433175" y="2670175"/>
                <a:ext cx="184150" cy="1841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9" name="Line 48">
                <a:extLst>
                  <a:ext uri="{FF2B5EF4-FFF2-40B4-BE49-F238E27FC236}">
                    <a16:creationId xmlns:a16="http://schemas.microsoft.com/office/drawing/2014/main" id="{ACAB1F86-4BC0-4FD5-996A-3F6E7BF88B1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419975" y="6756400"/>
                <a:ext cx="111126" cy="117472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60" name="Line 49">
                <a:extLst>
                  <a:ext uri="{FF2B5EF4-FFF2-40B4-BE49-F238E27FC236}">
                    <a16:creationId xmlns:a16="http://schemas.microsoft.com/office/drawing/2014/main" id="{6A64A3CA-7556-40D5-9EA2-FC215E33EA9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677150" y="5867400"/>
                <a:ext cx="973138" cy="1014406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61" name="Line 50">
                <a:extLst>
                  <a:ext uri="{FF2B5EF4-FFF2-40B4-BE49-F238E27FC236}">
                    <a16:creationId xmlns:a16="http://schemas.microsoft.com/office/drawing/2014/main" id="{E242194B-BF65-4AEA-8937-FC4B5BB0F0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950201" y="5514974"/>
                <a:ext cx="1338262" cy="1358897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62" name="Line 51">
                <a:extLst>
                  <a:ext uri="{FF2B5EF4-FFF2-40B4-BE49-F238E27FC236}">
                    <a16:creationId xmlns:a16="http://schemas.microsoft.com/office/drawing/2014/main" id="{9936496B-C4B0-48B5-A93C-143AB6D4FE7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791825" y="3484563"/>
                <a:ext cx="528638" cy="528637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63" name="Line 52">
                <a:extLst>
                  <a:ext uri="{FF2B5EF4-FFF2-40B4-BE49-F238E27FC236}">
                    <a16:creationId xmlns:a16="http://schemas.microsoft.com/office/drawing/2014/main" id="{A98C45FC-B09D-4417-BE43-05110AC00CF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1407775" y="3213100"/>
                <a:ext cx="184150" cy="184150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64" name="Line 53">
                <a:extLst>
                  <a:ext uri="{FF2B5EF4-FFF2-40B4-BE49-F238E27FC236}">
                    <a16:creationId xmlns:a16="http://schemas.microsoft.com/office/drawing/2014/main" id="{78B474D9-9609-4AEE-91EF-2CF11E00918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873875" y="3221038"/>
                <a:ext cx="1393825" cy="1393825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65" name="Line 54">
                <a:extLst>
                  <a:ext uri="{FF2B5EF4-FFF2-40B4-BE49-F238E27FC236}">
                    <a16:creationId xmlns:a16="http://schemas.microsoft.com/office/drawing/2014/main" id="{DC4FF577-D979-4D8A-8967-1A4653BDBB8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270625" y="3538538"/>
                <a:ext cx="1392238" cy="1380405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66" name="Line 55">
                <a:extLst>
                  <a:ext uri="{FF2B5EF4-FFF2-40B4-BE49-F238E27FC236}">
                    <a16:creationId xmlns:a16="http://schemas.microsoft.com/office/drawing/2014/main" id="{BEF3DF1B-1E3A-4EFC-AA3E-98CFA74ABF5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270626" y="4265613"/>
                <a:ext cx="434975" cy="415923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67" name="Line 56">
                <a:extLst>
                  <a:ext uri="{FF2B5EF4-FFF2-40B4-BE49-F238E27FC236}">
                    <a16:creationId xmlns:a16="http://schemas.microsoft.com/office/drawing/2014/main" id="{9CF7992F-3B26-45A5-88AE-8A3F0AB3767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834188" y="3375025"/>
                <a:ext cx="762000" cy="76200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68" name="Line 57">
                <a:extLst>
                  <a:ext uri="{FF2B5EF4-FFF2-40B4-BE49-F238E27FC236}">
                    <a16:creationId xmlns:a16="http://schemas.microsoft.com/office/drawing/2014/main" id="{4B7D1DC5-35AE-48D9-81F2-0F2D0A9A606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694613" y="2901950"/>
                <a:ext cx="374650" cy="37465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69" name="Line 58">
                <a:extLst>
                  <a:ext uri="{FF2B5EF4-FFF2-40B4-BE49-F238E27FC236}">
                    <a16:creationId xmlns:a16="http://schemas.microsoft.com/office/drawing/2014/main" id="{08473AF6-3F75-44AB-96FB-87B005A5571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480425" y="2289175"/>
                <a:ext cx="200025" cy="200025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70" name="Line 59">
                <a:extLst>
                  <a:ext uri="{FF2B5EF4-FFF2-40B4-BE49-F238E27FC236}">
                    <a16:creationId xmlns:a16="http://schemas.microsoft.com/office/drawing/2014/main" id="{428842FC-8689-4F1D-83D0-B2A2519E02A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083675" y="1685925"/>
                <a:ext cx="200025" cy="200025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71" name="Line 62">
                <a:extLst>
                  <a:ext uri="{FF2B5EF4-FFF2-40B4-BE49-F238E27FC236}">
                    <a16:creationId xmlns:a16="http://schemas.microsoft.com/office/drawing/2014/main" id="{0170E5AD-C463-413E-A5AB-88AF235D264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270625" y="4756149"/>
                <a:ext cx="461962" cy="428627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72" name="Line 63">
                <a:extLst>
                  <a:ext uri="{FF2B5EF4-FFF2-40B4-BE49-F238E27FC236}">
                    <a16:creationId xmlns:a16="http://schemas.microsoft.com/office/drawing/2014/main" id="{37FDC733-B62F-4A19-AB13-378FB12683F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366125" y="2547938"/>
                <a:ext cx="573088" cy="574675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73" name="Line 64">
                <a:extLst>
                  <a:ext uri="{FF2B5EF4-FFF2-40B4-BE49-F238E27FC236}">
                    <a16:creationId xmlns:a16="http://schemas.microsoft.com/office/drawing/2014/main" id="{4F42E2F6-8D7D-46B4-8893-A285DA77113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034463" y="2254250"/>
                <a:ext cx="200025" cy="200025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74" name="Line 65">
                <a:extLst>
                  <a:ext uri="{FF2B5EF4-FFF2-40B4-BE49-F238E27FC236}">
                    <a16:creationId xmlns:a16="http://schemas.microsoft.com/office/drawing/2014/main" id="{109EE550-65AC-4BCD-A5D2-6EF5B957418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323388" y="5430838"/>
                <a:ext cx="858838" cy="858837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75" name="Line 66">
                <a:extLst>
                  <a:ext uri="{FF2B5EF4-FFF2-40B4-BE49-F238E27FC236}">
                    <a16:creationId xmlns:a16="http://schemas.microsoft.com/office/drawing/2014/main" id="{CA3DAE8F-39EF-4377-9089-13DFB1FED6F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821738" y="5570538"/>
                <a:ext cx="933450" cy="93345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76" name="Line 67">
                <a:extLst>
                  <a:ext uri="{FF2B5EF4-FFF2-40B4-BE49-F238E27FC236}">
                    <a16:creationId xmlns:a16="http://schemas.microsoft.com/office/drawing/2014/main" id="{8EFCDDA0-DD28-4349-B868-CB7C8401AE1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212138" y="5975350"/>
                <a:ext cx="908050" cy="898522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77" name="Line 68">
                <a:extLst>
                  <a:ext uri="{FF2B5EF4-FFF2-40B4-BE49-F238E27FC236}">
                    <a16:creationId xmlns:a16="http://schemas.microsoft.com/office/drawing/2014/main" id="{79EE1E77-A6E5-4DC1-9C23-582B774C0E2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199563" y="5426075"/>
                <a:ext cx="469900" cy="469900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78" name="Line 69">
                <a:extLst>
                  <a:ext uri="{FF2B5EF4-FFF2-40B4-BE49-F238E27FC236}">
                    <a16:creationId xmlns:a16="http://schemas.microsoft.com/office/drawing/2014/main" id="{9D28C889-3BDE-4236-838D-EE6C0E773B7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729788" y="5133975"/>
                <a:ext cx="231775" cy="230187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79" name="Line 70">
                <a:extLst>
                  <a:ext uri="{FF2B5EF4-FFF2-40B4-BE49-F238E27FC236}">
                    <a16:creationId xmlns:a16="http://schemas.microsoft.com/office/drawing/2014/main" id="{B0E955A7-41E4-43C6-81EE-43402BAEADD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215563" y="4756150"/>
                <a:ext cx="122238" cy="123825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0" name="Line 71">
                <a:extLst>
                  <a:ext uri="{FF2B5EF4-FFF2-40B4-BE49-F238E27FC236}">
                    <a16:creationId xmlns:a16="http://schemas.microsoft.com/office/drawing/2014/main" id="{15FA3912-CC7B-4E1A-832B-A112ECFCA2C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587038" y="4384675"/>
                <a:ext cx="123825" cy="122237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1" name="Line 73">
                <a:extLst>
                  <a:ext uri="{FF2B5EF4-FFF2-40B4-BE49-F238E27FC236}">
                    <a16:creationId xmlns:a16="http://schemas.microsoft.com/office/drawing/2014/main" id="{28EE5FC5-CB12-4C78-8A2A-31DB059D47F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450262" y="6565900"/>
                <a:ext cx="309563" cy="315906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2" name="Line 74">
                <a:extLst>
                  <a:ext uri="{FF2B5EF4-FFF2-40B4-BE49-F238E27FC236}">
                    <a16:creationId xmlns:a16="http://schemas.microsoft.com/office/drawing/2014/main" id="{034C7FAE-123B-4B1D-A76E-2D2C337738F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759825" y="6376988"/>
                <a:ext cx="476251" cy="504818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3" name="Line 75">
                <a:extLst>
                  <a:ext uri="{FF2B5EF4-FFF2-40B4-BE49-F238E27FC236}">
                    <a16:creationId xmlns:a16="http://schemas.microsoft.com/office/drawing/2014/main" id="{DAC91F61-E030-4C7E-BA65-88DA173D8B4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242550" y="5014913"/>
                <a:ext cx="355600" cy="354012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4" name="Line 76">
                <a:extLst>
                  <a:ext uri="{FF2B5EF4-FFF2-40B4-BE49-F238E27FC236}">
                    <a16:creationId xmlns:a16="http://schemas.microsoft.com/office/drawing/2014/main" id="{E88F9E1D-BB77-43E8-A42B-8FF5F110F07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655300" y="4833938"/>
                <a:ext cx="123825" cy="122237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5" name="Line 77">
                <a:extLst>
                  <a:ext uri="{FF2B5EF4-FFF2-40B4-BE49-F238E27FC236}">
                    <a16:creationId xmlns:a16="http://schemas.microsoft.com/office/drawing/2014/main" id="{2A473132-C0C7-494D-9042-CEC005560DE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847263" y="6064250"/>
                <a:ext cx="574675" cy="574675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6" name="Line 78">
                <a:extLst>
                  <a:ext uri="{FF2B5EF4-FFF2-40B4-BE49-F238E27FC236}">
                    <a16:creationId xmlns:a16="http://schemas.microsoft.com/office/drawing/2014/main" id="{8C1430CF-A8CA-460E-AA43-AD003561720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464675" y="6110288"/>
                <a:ext cx="623888" cy="625475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7" name="Line 79">
                <a:extLst>
                  <a:ext uri="{FF2B5EF4-FFF2-40B4-BE49-F238E27FC236}">
                    <a16:creationId xmlns:a16="http://schemas.microsoft.com/office/drawing/2014/main" id="{A70370BA-C5E3-4463-B661-D2D0CF7DB80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120188" y="6343650"/>
                <a:ext cx="506412" cy="538156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8" name="Line 80">
                <a:extLst>
                  <a:ext uri="{FF2B5EF4-FFF2-40B4-BE49-F238E27FC236}">
                    <a16:creationId xmlns:a16="http://schemas.microsoft.com/office/drawing/2014/main" id="{50356531-77F8-42E8-9B2D-EE0DAF0B758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678988" y="5975350"/>
                <a:ext cx="314325" cy="314325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9" name="Line 81">
                <a:extLst>
                  <a:ext uri="{FF2B5EF4-FFF2-40B4-BE49-F238E27FC236}">
                    <a16:creationId xmlns:a16="http://schemas.microsoft.com/office/drawing/2014/main" id="{3EB33ED0-ACB1-4DA1-BC1E-62E22CA82D7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034588" y="5780088"/>
                <a:ext cx="153988" cy="153987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0" name="Line 82">
                <a:extLst>
                  <a:ext uri="{FF2B5EF4-FFF2-40B4-BE49-F238E27FC236}">
                    <a16:creationId xmlns:a16="http://schemas.microsoft.com/office/drawing/2014/main" id="{CBFF2043-D50A-4075-8422-DBE9A590416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358438" y="5527675"/>
                <a:ext cx="84138" cy="80962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1" name="Line 83">
                <a:extLst>
                  <a:ext uri="{FF2B5EF4-FFF2-40B4-BE49-F238E27FC236}">
                    <a16:creationId xmlns:a16="http://schemas.microsoft.com/office/drawing/2014/main" id="{37072D55-1F82-4B82-A4C8-CAB442A4BB4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607675" y="5276850"/>
                <a:ext cx="82550" cy="84137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2" name="Line 85">
                <a:extLst>
                  <a:ext uri="{FF2B5EF4-FFF2-40B4-BE49-F238E27FC236}">
                    <a16:creationId xmlns:a16="http://schemas.microsoft.com/office/drawing/2014/main" id="{2F4F60F3-3726-4229-AC90-478B1D41C71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320212" y="6775450"/>
                <a:ext cx="103189" cy="106356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3" name="Line 86">
                <a:extLst>
                  <a:ext uri="{FF2B5EF4-FFF2-40B4-BE49-F238E27FC236}">
                    <a16:creationId xmlns:a16="http://schemas.microsoft.com/office/drawing/2014/main" id="{2CD08B25-6191-43ED-847D-82C8511CF54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602790" y="6697660"/>
                <a:ext cx="185736" cy="184145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4" name="Line 87">
                <a:extLst>
                  <a:ext uri="{FF2B5EF4-FFF2-40B4-BE49-F238E27FC236}">
                    <a16:creationId xmlns:a16="http://schemas.microsoft.com/office/drawing/2014/main" id="{A1AB5C6D-0497-495B-AA38-766EC8AA645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463213" y="5786438"/>
                <a:ext cx="238125" cy="236537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5" name="Line 88">
                <a:extLst>
                  <a:ext uri="{FF2B5EF4-FFF2-40B4-BE49-F238E27FC236}">
                    <a16:creationId xmlns:a16="http://schemas.microsoft.com/office/drawing/2014/main" id="{55FB80C1-7D1D-40DE-8DBA-7C2426EE5CD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739438" y="5664200"/>
                <a:ext cx="82550" cy="825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C179700-7412-4007-AFEF-15D32EE0526E}"/>
                </a:ext>
              </a:extLst>
            </p:cNvPr>
            <p:cNvSpPr/>
            <p:nvPr userDrawn="1"/>
          </p:nvSpPr>
          <p:spPr bwMode="auto">
            <a:xfrm rot="10800000">
              <a:off x="9983970" y="6390652"/>
              <a:ext cx="137160" cy="13716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293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4CBFA75A-D8AE-4363-BEAA-22103C99B7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00" y="585789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56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7D2D49E-7D79-42CD-949E-581E2FF41F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00" y="585789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663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3" name="Picture 2" descr="A meeting in a conference room.">
            <a:extLst>
              <a:ext uri="{FF2B5EF4-FFF2-40B4-BE49-F238E27FC236}">
                <a16:creationId xmlns:a16="http://schemas.microsoft.com/office/drawing/2014/main" id="{1C493F8D-AB10-4958-85D1-CC12E3C2F1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559" r="10791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7BAFA44-8D63-48FD-B812-41E9891CD5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200" y="585788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69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gradFill flip="none" rotWithShape="1">
                  <a:gsLst>
                    <a:gs pos="82000">
                      <a:schemeClr val="accent1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3" name="Picture 2" descr="A meeting in a conference room.">
            <a:extLst>
              <a:ext uri="{FF2B5EF4-FFF2-40B4-BE49-F238E27FC236}">
                <a16:creationId xmlns:a16="http://schemas.microsoft.com/office/drawing/2014/main" id="{73BBB57F-0AE7-43B4-A8A4-8A3F02549F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559" r="10791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0F529CD-B622-49F9-A079-AA5941A99C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200" y="585788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969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FF687F0-1087-413E-B958-DC693DF7F4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00" y="585788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48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6ED92F7-4936-4318-AC40-A09AEC3E8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00" y="585788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62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>
            <a:noAutofit/>
          </a:bodyPr>
          <a:lstStyle>
            <a:lvl1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1pPr>
            <a:lvl2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63E678-AC40-4476-A296-764F2E224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12261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7"/>
            <a:ext cx="9384447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rgbClr val="008C7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449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rgbClr val="008C7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9960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rgbClr val="008C7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C3334197-F6FD-4697-BB72-4AD1810C0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4178907535"/>
      </p:ext>
    </p:extLst>
  </p:cSld>
  <p:clrMapOvr>
    <a:masterClrMapping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2439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0207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2170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18388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292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6629597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5384358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4662864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gradFill>
                  <a:gsLst>
                    <a:gs pos="4000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36308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gradFill>
                  <a:gsLst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6986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5" y="2363623"/>
            <a:ext cx="3618381" cy="243515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3151" y="2363623"/>
            <a:ext cx="3618381" cy="243515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DB61DE79-74B8-40AA-A2F6-483C4BB58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982469345"/>
      </p:ext>
    </p:extLst>
  </p:cSld>
  <p:clrMapOvr>
    <a:masterClrMapping/>
  </p:clrMapOvr>
  <p:transition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gradFill>
                  <a:gsLst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9764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7755242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4150386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18872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18872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0241227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2789549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6500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8389044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>
            <a:noAutofit/>
          </a:bodyPr>
          <a:lstStyle>
            <a:lvl1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4523" y="2309812"/>
            <a:ext cx="7254865" cy="3959226"/>
          </a:xfrm>
        </p:spPr>
        <p:txBody>
          <a:bodyPr anchor="t">
            <a:noAutofit/>
          </a:bodyPr>
          <a:lstStyle>
            <a:lvl1pPr marL="0" indent="0">
              <a:spcAft>
                <a:spcPts val="800"/>
              </a:spcAft>
              <a:buNone/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795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EB5FBAF-D5DB-4D1E-9D76-AE83D1B7417A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468003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89283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49A1B53-B664-409E-8185-4F6AA4961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993456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0312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64958" y="1599724"/>
            <a:ext cx="3609417" cy="3099393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00039" y="1599724"/>
            <a:ext cx="3609417" cy="3099393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44083" y="1599722"/>
            <a:ext cx="3609417" cy="3099394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3151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AE158E7B-0220-41AE-9E99-77C380735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4045342884"/>
      </p:ext>
    </p:extLst>
  </p:cSld>
  <p:clrMapOvr>
    <a:masterClrMapping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67690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0995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03231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2254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s Title Slide - Anima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199" y="2425780"/>
            <a:ext cx="54864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3962400"/>
            <a:ext cx="54864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D743698-2EE7-4AB3-928F-CA870CA69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306762" y="1141413"/>
            <a:ext cx="8310563" cy="5740395"/>
            <a:chOff x="3306762" y="1141413"/>
            <a:chExt cx="8310563" cy="5740395"/>
          </a:xfrm>
        </p:grpSpPr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AD7ADD38-21DA-454E-BB4B-AE351DE3053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037638" y="3665538"/>
              <a:ext cx="1282700" cy="128270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F66FFECD-2A1C-461D-96C8-E893D3C206D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358188" y="3946525"/>
              <a:ext cx="1393825" cy="13938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EFA5BD88-560C-460C-911C-015AC28EC1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192963" y="4606925"/>
              <a:ext cx="1668463" cy="166846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A39F8E20-20F6-481B-8EA6-D202BB397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978900" y="3786188"/>
              <a:ext cx="701675" cy="701675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0B307981-AB16-4DB0-ADCE-C0B2A3BE268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71063" y="3351213"/>
              <a:ext cx="346075" cy="344487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0">
              <a:extLst>
                <a:ext uri="{FF2B5EF4-FFF2-40B4-BE49-F238E27FC236}">
                  <a16:creationId xmlns:a16="http://schemas.microsoft.com/office/drawing/2014/main" id="{7DCA58E9-BF68-4141-8C0E-86D2B6AE1A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94963" y="2787650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1">
              <a:extLst>
                <a:ext uri="{FF2B5EF4-FFF2-40B4-BE49-F238E27FC236}">
                  <a16:creationId xmlns:a16="http://schemas.microsoft.com/office/drawing/2014/main" id="{D5CE4B6E-B68C-45F4-92F0-2DA31507775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050588" y="2233613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2">
              <a:extLst>
                <a:ext uri="{FF2B5EF4-FFF2-40B4-BE49-F238E27FC236}">
                  <a16:creationId xmlns:a16="http://schemas.microsoft.com/office/drawing/2014/main" id="{E50A5846-AB5C-4CAA-8EF5-C9D6F91E791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605588" y="6315074"/>
              <a:ext cx="552450" cy="552448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13">
              <a:extLst>
                <a:ext uri="{FF2B5EF4-FFF2-40B4-BE49-F238E27FC236}">
                  <a16:creationId xmlns:a16="http://schemas.microsoft.com/office/drawing/2014/main" id="{3B0DD258-064F-4C72-9F15-57D9AD203C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853238" y="5430838"/>
              <a:ext cx="1414462" cy="1443034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14">
              <a:extLst>
                <a:ext uri="{FF2B5EF4-FFF2-40B4-BE49-F238E27FC236}">
                  <a16:creationId xmlns:a16="http://schemas.microsoft.com/office/drawing/2014/main" id="{34F6E5A1-EB6B-4671-A7BE-C65C44AE86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131049" y="5078412"/>
              <a:ext cx="1776413" cy="1795459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15">
              <a:extLst>
                <a:ext uri="{FF2B5EF4-FFF2-40B4-BE49-F238E27FC236}">
                  <a16:creationId xmlns:a16="http://schemas.microsoft.com/office/drawing/2014/main" id="{4F918AAA-9CE5-4777-B11B-4BBBD235ED6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09238" y="3046413"/>
              <a:ext cx="528638" cy="5286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16">
              <a:extLst>
                <a:ext uri="{FF2B5EF4-FFF2-40B4-BE49-F238E27FC236}">
                  <a16:creationId xmlns:a16="http://schemas.microsoft.com/office/drawing/2014/main" id="{C491E292-81D6-4ABD-A955-BB18FB0118F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026775" y="2774950"/>
              <a:ext cx="182563" cy="1841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17">
              <a:extLst>
                <a:ext uri="{FF2B5EF4-FFF2-40B4-BE49-F238E27FC236}">
                  <a16:creationId xmlns:a16="http://schemas.microsoft.com/office/drawing/2014/main" id="{614A33A5-38EB-449B-9C6D-CD2CBCED83D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188325" y="3686175"/>
              <a:ext cx="1282700" cy="128111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18">
              <a:extLst>
                <a:ext uri="{FF2B5EF4-FFF2-40B4-BE49-F238E27FC236}">
                  <a16:creationId xmlns:a16="http://schemas.microsoft.com/office/drawing/2014/main" id="{A33CB9D1-EEAA-4C92-8317-E51661BB975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510463" y="3965575"/>
              <a:ext cx="1392238" cy="13938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19">
              <a:extLst>
                <a:ext uri="{FF2B5EF4-FFF2-40B4-BE49-F238E27FC236}">
                  <a16:creationId xmlns:a16="http://schemas.microsoft.com/office/drawing/2014/main" id="{040F0DB8-2F09-48FC-BA70-86EADDE9F0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343650" y="4625975"/>
              <a:ext cx="1668463" cy="16700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0">
              <a:extLst>
                <a:ext uri="{FF2B5EF4-FFF2-40B4-BE49-F238E27FC236}">
                  <a16:creationId xmlns:a16="http://schemas.microsoft.com/office/drawing/2014/main" id="{F4F47D82-49FD-4DFF-BAB7-43D4C0912AC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131175" y="3806825"/>
              <a:ext cx="701675" cy="70167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1">
              <a:extLst>
                <a:ext uri="{FF2B5EF4-FFF2-40B4-BE49-F238E27FC236}">
                  <a16:creationId xmlns:a16="http://schemas.microsoft.com/office/drawing/2014/main" id="{DBDB39DF-ACC9-4519-99C2-53EAF81F59C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923338" y="3370263"/>
              <a:ext cx="344488" cy="34448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2">
              <a:extLst>
                <a:ext uri="{FF2B5EF4-FFF2-40B4-BE49-F238E27FC236}">
                  <a16:creationId xmlns:a16="http://schemas.microsoft.com/office/drawing/2014/main" id="{368B9C4E-0B9D-4980-99D0-0A64AF74883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47238" y="2808288"/>
              <a:ext cx="184150" cy="18256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23">
              <a:extLst>
                <a:ext uri="{FF2B5EF4-FFF2-40B4-BE49-F238E27FC236}">
                  <a16:creationId xmlns:a16="http://schemas.microsoft.com/office/drawing/2014/main" id="{07FADBD6-EAD8-4B3F-84B2-EE8AA046AA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02863" y="2252663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24">
              <a:extLst>
                <a:ext uri="{FF2B5EF4-FFF2-40B4-BE49-F238E27FC236}">
                  <a16:creationId xmlns:a16="http://schemas.microsoft.com/office/drawing/2014/main" id="{7696EEB8-4A9A-4C6A-8663-A901C91BEF5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781675" y="6338888"/>
              <a:ext cx="519113" cy="534984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25">
              <a:extLst>
                <a:ext uri="{FF2B5EF4-FFF2-40B4-BE49-F238E27FC236}">
                  <a16:creationId xmlns:a16="http://schemas.microsoft.com/office/drawing/2014/main" id="{D039D976-768E-4B6C-B73B-8421844C159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005513" y="5449887"/>
              <a:ext cx="1414462" cy="1431919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26">
              <a:extLst>
                <a:ext uri="{FF2B5EF4-FFF2-40B4-BE49-F238E27FC236}">
                  <a16:creationId xmlns:a16="http://schemas.microsoft.com/office/drawing/2014/main" id="{DCFB2546-E9EF-4580-A42F-7C05223D6A7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307137" y="5099050"/>
              <a:ext cx="1751013" cy="176847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27">
              <a:extLst>
                <a:ext uri="{FF2B5EF4-FFF2-40B4-BE49-F238E27FC236}">
                  <a16:creationId xmlns:a16="http://schemas.microsoft.com/office/drawing/2014/main" id="{0CAD10F8-1A7B-437D-AAA8-A2B2BEB403D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561513" y="3067050"/>
              <a:ext cx="528638" cy="5286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28">
              <a:extLst>
                <a:ext uri="{FF2B5EF4-FFF2-40B4-BE49-F238E27FC236}">
                  <a16:creationId xmlns:a16="http://schemas.microsoft.com/office/drawing/2014/main" id="{DD7233C4-0A79-48D5-B65F-98325D4D11F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77463" y="2795588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29">
              <a:extLst>
                <a:ext uri="{FF2B5EF4-FFF2-40B4-BE49-F238E27FC236}">
                  <a16:creationId xmlns:a16="http://schemas.microsoft.com/office/drawing/2014/main" id="{51FB4685-07BB-4AD0-A663-4ED3E5E5607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956550" y="2814638"/>
              <a:ext cx="1543050" cy="15430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30">
              <a:extLst>
                <a:ext uri="{FF2B5EF4-FFF2-40B4-BE49-F238E27FC236}">
                  <a16:creationId xmlns:a16="http://schemas.microsoft.com/office/drawing/2014/main" id="{A5EA41A7-13F6-48F6-91EF-7EB8A4ABDC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169150" y="3181350"/>
              <a:ext cx="1674813" cy="167640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31">
              <a:extLst>
                <a:ext uri="{FF2B5EF4-FFF2-40B4-BE49-F238E27FC236}">
                  <a16:creationId xmlns:a16="http://schemas.microsoft.com/office/drawing/2014/main" id="{17327CDF-B0D4-47A8-A110-F0505D8FF9F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788025" y="3998913"/>
              <a:ext cx="2008188" cy="200818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32">
              <a:extLst>
                <a:ext uri="{FF2B5EF4-FFF2-40B4-BE49-F238E27FC236}">
                  <a16:creationId xmlns:a16="http://schemas.microsoft.com/office/drawing/2014/main" id="{37872B1A-A16B-4C7A-933C-D3C6AA6421D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939088" y="3011488"/>
              <a:ext cx="844550" cy="8445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33">
              <a:extLst>
                <a:ext uri="{FF2B5EF4-FFF2-40B4-BE49-F238E27FC236}">
                  <a16:creationId xmlns:a16="http://schemas.microsoft.com/office/drawing/2014/main" id="{2933003C-C311-4341-B23E-E5289DDD3C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891588" y="2487613"/>
              <a:ext cx="415925" cy="41433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34">
              <a:extLst>
                <a:ext uri="{FF2B5EF4-FFF2-40B4-BE49-F238E27FC236}">
                  <a16:creationId xmlns:a16="http://schemas.microsoft.com/office/drawing/2014/main" id="{D5F309B0-0727-4AF3-AFC3-D05CDF6DEF7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63125" y="1809750"/>
              <a:ext cx="222250" cy="2222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35">
              <a:extLst>
                <a:ext uri="{FF2B5EF4-FFF2-40B4-BE49-F238E27FC236}">
                  <a16:creationId xmlns:a16="http://schemas.microsoft.com/office/drawing/2014/main" id="{86542D84-8610-4280-86E7-D4D7416B3EC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1463" y="1141413"/>
              <a:ext cx="222250" cy="2222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36">
              <a:extLst>
                <a:ext uri="{FF2B5EF4-FFF2-40B4-BE49-F238E27FC236}">
                  <a16:creationId xmlns:a16="http://schemas.microsoft.com/office/drawing/2014/main" id="{AA569748-E9B1-4044-A9C6-F92C7527F3C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30776" y="6059488"/>
              <a:ext cx="804862" cy="81438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37">
              <a:extLst>
                <a:ext uri="{FF2B5EF4-FFF2-40B4-BE49-F238E27FC236}">
                  <a16:creationId xmlns:a16="http://schemas.microsoft.com/office/drawing/2014/main" id="{03B338D8-4454-4388-B199-57BF2C5BE8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176838" y="4965700"/>
              <a:ext cx="1882774" cy="191610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38">
              <a:extLst>
                <a:ext uri="{FF2B5EF4-FFF2-40B4-BE49-F238E27FC236}">
                  <a16:creationId xmlns:a16="http://schemas.microsoft.com/office/drawing/2014/main" id="{86989623-3B87-4494-9C43-8DA57575D6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459414" y="4513262"/>
              <a:ext cx="2339974" cy="236854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Line 39">
              <a:extLst>
                <a:ext uri="{FF2B5EF4-FFF2-40B4-BE49-F238E27FC236}">
                  <a16:creationId xmlns:a16="http://schemas.microsoft.com/office/drawing/2014/main" id="{E13BDE23-D9BD-4F1B-825C-9CB1EED173B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07550" y="2070100"/>
              <a:ext cx="636588" cy="63500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Line 40">
              <a:extLst>
                <a:ext uri="{FF2B5EF4-FFF2-40B4-BE49-F238E27FC236}">
                  <a16:creationId xmlns:a16="http://schemas.microsoft.com/office/drawing/2014/main" id="{11148E86-EC82-455E-9BD2-6A9C45C5A2D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48913" y="1743075"/>
              <a:ext cx="220663" cy="22066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Line 41">
              <a:extLst>
                <a:ext uri="{FF2B5EF4-FFF2-40B4-BE49-F238E27FC236}">
                  <a16:creationId xmlns:a16="http://schemas.microsoft.com/office/drawing/2014/main" id="{A11F47C1-6223-454C-9392-4E187CB314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418638" y="4103688"/>
              <a:ext cx="1282700" cy="128111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Line 42">
              <a:extLst>
                <a:ext uri="{FF2B5EF4-FFF2-40B4-BE49-F238E27FC236}">
                  <a16:creationId xmlns:a16="http://schemas.microsoft.com/office/drawing/2014/main" id="{4E1850ED-1E47-420F-BFB9-21393AC80D9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740775" y="4384675"/>
              <a:ext cx="1392238" cy="13922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Line 43">
              <a:extLst>
                <a:ext uri="{FF2B5EF4-FFF2-40B4-BE49-F238E27FC236}">
                  <a16:creationId xmlns:a16="http://schemas.microsoft.com/office/drawing/2014/main" id="{77F2F4DA-18D3-48DD-87C4-99DAA007AD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573963" y="5043488"/>
              <a:ext cx="1668463" cy="16700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Line 44">
              <a:extLst>
                <a:ext uri="{FF2B5EF4-FFF2-40B4-BE49-F238E27FC236}">
                  <a16:creationId xmlns:a16="http://schemas.microsoft.com/office/drawing/2014/main" id="{09BA9FFF-8B37-4F34-90ED-ABD5852035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361488" y="4224338"/>
              <a:ext cx="701675" cy="70167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Line 45">
              <a:extLst>
                <a:ext uri="{FF2B5EF4-FFF2-40B4-BE49-F238E27FC236}">
                  <a16:creationId xmlns:a16="http://schemas.microsoft.com/office/drawing/2014/main" id="{5FFFA70A-2DF3-4B72-B495-AA2B501CAA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53650" y="3787775"/>
              <a:ext cx="344488" cy="34448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Line 46">
              <a:extLst>
                <a:ext uri="{FF2B5EF4-FFF2-40B4-BE49-F238E27FC236}">
                  <a16:creationId xmlns:a16="http://schemas.microsoft.com/office/drawing/2014/main" id="{0C916813-6116-4775-ADF1-E42E45F1A0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877550" y="3225800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Line 47">
              <a:extLst>
                <a:ext uri="{FF2B5EF4-FFF2-40B4-BE49-F238E27FC236}">
                  <a16:creationId xmlns:a16="http://schemas.microsoft.com/office/drawing/2014/main" id="{9236D007-4810-4740-824A-917B50217F8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433175" y="2670175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Line 48">
              <a:extLst>
                <a:ext uri="{FF2B5EF4-FFF2-40B4-BE49-F238E27FC236}">
                  <a16:creationId xmlns:a16="http://schemas.microsoft.com/office/drawing/2014/main" id="{C25AE00F-93E3-43BC-BC09-9B01A05A30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419975" y="6756400"/>
              <a:ext cx="111126" cy="11747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Line 49">
              <a:extLst>
                <a:ext uri="{FF2B5EF4-FFF2-40B4-BE49-F238E27FC236}">
                  <a16:creationId xmlns:a16="http://schemas.microsoft.com/office/drawing/2014/main" id="{861AD3BD-5D51-45C6-9F4C-A0389A1CECF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677150" y="5867400"/>
              <a:ext cx="973138" cy="101440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50">
              <a:extLst>
                <a:ext uri="{FF2B5EF4-FFF2-40B4-BE49-F238E27FC236}">
                  <a16:creationId xmlns:a16="http://schemas.microsoft.com/office/drawing/2014/main" id="{1D2EB31B-60AD-438F-B614-FF5BD536625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950201" y="5514974"/>
              <a:ext cx="1338262" cy="1358897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Line 51">
              <a:extLst>
                <a:ext uri="{FF2B5EF4-FFF2-40B4-BE49-F238E27FC236}">
                  <a16:creationId xmlns:a16="http://schemas.microsoft.com/office/drawing/2014/main" id="{C565712E-15B2-4904-9D7A-25F370564BE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791825" y="3484563"/>
              <a:ext cx="528638" cy="528637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ine 52">
              <a:extLst>
                <a:ext uri="{FF2B5EF4-FFF2-40B4-BE49-F238E27FC236}">
                  <a16:creationId xmlns:a16="http://schemas.microsoft.com/office/drawing/2014/main" id="{DFD3CB8B-DDF8-48A5-8B15-602ACAF48A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407775" y="3213100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Line 53">
              <a:extLst>
                <a:ext uri="{FF2B5EF4-FFF2-40B4-BE49-F238E27FC236}">
                  <a16:creationId xmlns:a16="http://schemas.microsoft.com/office/drawing/2014/main" id="{E73EEA0F-B1C1-4951-BA78-BF4354219E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873875" y="3221038"/>
              <a:ext cx="1393825" cy="13938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Line 54">
              <a:extLst>
                <a:ext uri="{FF2B5EF4-FFF2-40B4-BE49-F238E27FC236}">
                  <a16:creationId xmlns:a16="http://schemas.microsoft.com/office/drawing/2014/main" id="{24975A09-4750-4ACE-952F-F758EDA0DF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149975" y="3538538"/>
              <a:ext cx="1512888" cy="1514475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Line 55">
              <a:extLst>
                <a:ext uri="{FF2B5EF4-FFF2-40B4-BE49-F238E27FC236}">
                  <a16:creationId xmlns:a16="http://schemas.microsoft.com/office/drawing/2014/main" id="{EB964425-DD24-4E55-91BA-268FDAF6BCA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92675" y="4265613"/>
              <a:ext cx="1812925" cy="181292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Line 56">
              <a:extLst>
                <a:ext uri="{FF2B5EF4-FFF2-40B4-BE49-F238E27FC236}">
                  <a16:creationId xmlns:a16="http://schemas.microsoft.com/office/drawing/2014/main" id="{13EED28E-9FB6-4160-91BB-EE3EA757F0E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834188" y="3375025"/>
              <a:ext cx="762000" cy="76200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Line 57">
              <a:extLst>
                <a:ext uri="{FF2B5EF4-FFF2-40B4-BE49-F238E27FC236}">
                  <a16:creationId xmlns:a16="http://schemas.microsoft.com/office/drawing/2014/main" id="{BA2C5DF9-7704-4A43-A873-BA8BF0CBB02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694613" y="2901950"/>
              <a:ext cx="374650" cy="3746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Line 58">
              <a:extLst>
                <a:ext uri="{FF2B5EF4-FFF2-40B4-BE49-F238E27FC236}">
                  <a16:creationId xmlns:a16="http://schemas.microsoft.com/office/drawing/2014/main" id="{F907B9E4-C3FA-4A9A-8FA7-54541A97383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480425" y="2289175"/>
              <a:ext cx="200025" cy="20002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Line 59">
              <a:extLst>
                <a:ext uri="{FF2B5EF4-FFF2-40B4-BE49-F238E27FC236}">
                  <a16:creationId xmlns:a16="http://schemas.microsoft.com/office/drawing/2014/main" id="{DEACB33E-BC5E-4AF5-882B-4762DC105AD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083675" y="1685925"/>
              <a:ext cx="200025" cy="20002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Line 60">
              <a:extLst>
                <a:ext uri="{FF2B5EF4-FFF2-40B4-BE49-F238E27FC236}">
                  <a16:creationId xmlns:a16="http://schemas.microsoft.com/office/drawing/2014/main" id="{775B4F09-6C6F-4A74-BD9D-E2985000013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02100" y="6126162"/>
              <a:ext cx="742950" cy="741361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Line 61">
              <a:extLst>
                <a:ext uri="{FF2B5EF4-FFF2-40B4-BE49-F238E27FC236}">
                  <a16:creationId xmlns:a16="http://schemas.microsoft.com/office/drawing/2014/main" id="{60A885F8-53FB-48C8-A440-25E456E7CFC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38638" y="5149849"/>
              <a:ext cx="1712912" cy="1724023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Line 62">
              <a:extLst>
                <a:ext uri="{FF2B5EF4-FFF2-40B4-BE49-F238E27FC236}">
                  <a16:creationId xmlns:a16="http://schemas.microsoft.com/office/drawing/2014/main" id="{B1BF9BE6-91AC-4BCD-B350-CCF14005CD9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33913" y="4756149"/>
              <a:ext cx="2098674" cy="2111373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Line 63">
              <a:extLst>
                <a:ext uri="{FF2B5EF4-FFF2-40B4-BE49-F238E27FC236}">
                  <a16:creationId xmlns:a16="http://schemas.microsoft.com/office/drawing/2014/main" id="{DF0FEC11-175A-4C64-8673-C9A79196904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366125" y="2547938"/>
              <a:ext cx="573088" cy="57467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Line 64">
              <a:extLst>
                <a:ext uri="{FF2B5EF4-FFF2-40B4-BE49-F238E27FC236}">
                  <a16:creationId xmlns:a16="http://schemas.microsoft.com/office/drawing/2014/main" id="{9AD68C52-C830-4C33-B27D-F03628904F3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034463" y="2254250"/>
              <a:ext cx="200025" cy="2000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Line 65">
              <a:extLst>
                <a:ext uri="{FF2B5EF4-FFF2-40B4-BE49-F238E27FC236}">
                  <a16:creationId xmlns:a16="http://schemas.microsoft.com/office/drawing/2014/main" id="{3BB4929F-DC8E-40AA-B4BB-06051A2E0DD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323388" y="5430838"/>
              <a:ext cx="858838" cy="8588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Line 66">
              <a:extLst>
                <a:ext uri="{FF2B5EF4-FFF2-40B4-BE49-F238E27FC236}">
                  <a16:creationId xmlns:a16="http://schemas.microsoft.com/office/drawing/2014/main" id="{66078F90-20AF-469E-AA43-23C3248A5A4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821738" y="5570538"/>
              <a:ext cx="933450" cy="9334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Line 67">
              <a:extLst>
                <a:ext uri="{FF2B5EF4-FFF2-40B4-BE49-F238E27FC236}">
                  <a16:creationId xmlns:a16="http://schemas.microsoft.com/office/drawing/2014/main" id="{8799681A-3B88-44AF-8CAC-DD7E3899A5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212138" y="5975350"/>
              <a:ext cx="908050" cy="898522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Line 68">
              <a:extLst>
                <a:ext uri="{FF2B5EF4-FFF2-40B4-BE49-F238E27FC236}">
                  <a16:creationId xmlns:a16="http://schemas.microsoft.com/office/drawing/2014/main" id="{AF315264-EC37-4532-988C-DD22A97171D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99563" y="5426075"/>
              <a:ext cx="469900" cy="469900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Line 69">
              <a:extLst>
                <a:ext uri="{FF2B5EF4-FFF2-40B4-BE49-F238E27FC236}">
                  <a16:creationId xmlns:a16="http://schemas.microsoft.com/office/drawing/2014/main" id="{C4C0687A-617C-4C20-93B4-9949193AC4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29788" y="5133975"/>
              <a:ext cx="231775" cy="23018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Line 70">
              <a:extLst>
                <a:ext uri="{FF2B5EF4-FFF2-40B4-BE49-F238E27FC236}">
                  <a16:creationId xmlns:a16="http://schemas.microsoft.com/office/drawing/2014/main" id="{F62E80A3-A0F8-4025-B40F-CA2696B8504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15563" y="4756150"/>
              <a:ext cx="122238" cy="1238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Line 71">
              <a:extLst>
                <a:ext uri="{FF2B5EF4-FFF2-40B4-BE49-F238E27FC236}">
                  <a16:creationId xmlns:a16="http://schemas.microsoft.com/office/drawing/2014/main" id="{7D3058B7-3E6B-4C20-B5CD-FD80D7CA16D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587038" y="4384675"/>
              <a:ext cx="123825" cy="12223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Line 73">
              <a:extLst>
                <a:ext uri="{FF2B5EF4-FFF2-40B4-BE49-F238E27FC236}">
                  <a16:creationId xmlns:a16="http://schemas.microsoft.com/office/drawing/2014/main" id="{F30AAA63-1232-454B-865B-60140702216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450262" y="6565900"/>
              <a:ext cx="309563" cy="31590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Line 74">
              <a:extLst>
                <a:ext uri="{FF2B5EF4-FFF2-40B4-BE49-F238E27FC236}">
                  <a16:creationId xmlns:a16="http://schemas.microsoft.com/office/drawing/2014/main" id="{17B74707-DCFD-4ADF-953B-613780EDFB9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759825" y="6376988"/>
              <a:ext cx="476251" cy="50481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Line 75">
              <a:extLst>
                <a:ext uri="{FF2B5EF4-FFF2-40B4-BE49-F238E27FC236}">
                  <a16:creationId xmlns:a16="http://schemas.microsoft.com/office/drawing/2014/main" id="{4928A82E-9641-40B9-B74F-5BCF5E4DAD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42550" y="5014913"/>
              <a:ext cx="355600" cy="35401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Line 76">
              <a:extLst>
                <a:ext uri="{FF2B5EF4-FFF2-40B4-BE49-F238E27FC236}">
                  <a16:creationId xmlns:a16="http://schemas.microsoft.com/office/drawing/2014/main" id="{B0A22848-14EF-4F0E-958A-379C8EADDFB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655300" y="4833938"/>
              <a:ext cx="123825" cy="1222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Line 77">
              <a:extLst>
                <a:ext uri="{FF2B5EF4-FFF2-40B4-BE49-F238E27FC236}">
                  <a16:creationId xmlns:a16="http://schemas.microsoft.com/office/drawing/2014/main" id="{F63F69C2-E5FD-4467-8E56-7ECD8EBD67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847263" y="6064250"/>
              <a:ext cx="574675" cy="57467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Line 78">
              <a:extLst>
                <a:ext uri="{FF2B5EF4-FFF2-40B4-BE49-F238E27FC236}">
                  <a16:creationId xmlns:a16="http://schemas.microsoft.com/office/drawing/2014/main" id="{6EF1F0AE-48FA-402A-868F-E8659D53BF4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464675" y="6110288"/>
              <a:ext cx="623888" cy="625475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Line 79">
              <a:extLst>
                <a:ext uri="{FF2B5EF4-FFF2-40B4-BE49-F238E27FC236}">
                  <a16:creationId xmlns:a16="http://schemas.microsoft.com/office/drawing/2014/main" id="{B13B3476-CF32-4E4D-BA63-6713FA657D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20188" y="6343650"/>
              <a:ext cx="506412" cy="538156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Line 80">
              <a:extLst>
                <a:ext uri="{FF2B5EF4-FFF2-40B4-BE49-F238E27FC236}">
                  <a16:creationId xmlns:a16="http://schemas.microsoft.com/office/drawing/2014/main" id="{AF8A5F65-4E7D-4BC7-B873-09AA8115CD7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78988" y="5975350"/>
              <a:ext cx="314325" cy="3143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Line 81">
              <a:extLst>
                <a:ext uri="{FF2B5EF4-FFF2-40B4-BE49-F238E27FC236}">
                  <a16:creationId xmlns:a16="http://schemas.microsoft.com/office/drawing/2014/main" id="{2033690E-6982-4378-A4CB-82D2D38E2A1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034588" y="5780088"/>
              <a:ext cx="153988" cy="15398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Line 82">
              <a:extLst>
                <a:ext uri="{FF2B5EF4-FFF2-40B4-BE49-F238E27FC236}">
                  <a16:creationId xmlns:a16="http://schemas.microsoft.com/office/drawing/2014/main" id="{85114640-73BC-48F2-B135-D703A65F47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58438" y="5527675"/>
              <a:ext cx="84138" cy="8096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Line 83">
              <a:extLst>
                <a:ext uri="{FF2B5EF4-FFF2-40B4-BE49-F238E27FC236}">
                  <a16:creationId xmlns:a16="http://schemas.microsoft.com/office/drawing/2014/main" id="{ACA21EB1-68AD-448F-A934-9F73D9BFC02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607675" y="5276850"/>
              <a:ext cx="82550" cy="8413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Line 85">
              <a:extLst>
                <a:ext uri="{FF2B5EF4-FFF2-40B4-BE49-F238E27FC236}">
                  <a16:creationId xmlns:a16="http://schemas.microsoft.com/office/drawing/2014/main" id="{44E32E3D-89E8-474E-BE35-99938363A3D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320212" y="6775450"/>
              <a:ext cx="103189" cy="106356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Line 86">
              <a:extLst>
                <a:ext uri="{FF2B5EF4-FFF2-40B4-BE49-F238E27FC236}">
                  <a16:creationId xmlns:a16="http://schemas.microsoft.com/office/drawing/2014/main" id="{7FFE7252-936A-4A8A-8886-3972AFDE3F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02790" y="6697660"/>
              <a:ext cx="185736" cy="18414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Line 87">
              <a:extLst>
                <a:ext uri="{FF2B5EF4-FFF2-40B4-BE49-F238E27FC236}">
                  <a16:creationId xmlns:a16="http://schemas.microsoft.com/office/drawing/2014/main" id="{97296E68-16EC-42EF-9D22-5AB94DF7B94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63213" y="5786438"/>
              <a:ext cx="238125" cy="23653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Line 88">
              <a:extLst>
                <a:ext uri="{FF2B5EF4-FFF2-40B4-BE49-F238E27FC236}">
                  <a16:creationId xmlns:a16="http://schemas.microsoft.com/office/drawing/2014/main" id="{14F03777-20FA-4682-B2DF-4CD185B0E62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739438" y="5664200"/>
              <a:ext cx="82550" cy="825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Line 89">
              <a:extLst>
                <a:ext uri="{FF2B5EF4-FFF2-40B4-BE49-F238E27FC236}">
                  <a16:creationId xmlns:a16="http://schemas.microsoft.com/office/drawing/2014/main" id="{B8CC9553-DFDC-4814-8228-52ED893CECB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79963" y="5232400"/>
              <a:ext cx="682625" cy="6826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Line 90">
              <a:extLst>
                <a:ext uri="{FF2B5EF4-FFF2-40B4-BE49-F238E27FC236}">
                  <a16:creationId xmlns:a16="http://schemas.microsoft.com/office/drawing/2014/main" id="{FB5F1481-9E07-493F-9064-21A25F254B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51338" y="5314950"/>
              <a:ext cx="741363" cy="74136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Line 91">
              <a:extLst>
                <a:ext uri="{FF2B5EF4-FFF2-40B4-BE49-F238E27FC236}">
                  <a16:creationId xmlns:a16="http://schemas.microsoft.com/office/drawing/2014/main" id="{AD6D1FD7-6048-46D5-AB57-FFEB826ADBD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76650" y="5611813"/>
              <a:ext cx="887413" cy="88900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Line 92">
              <a:extLst>
                <a:ext uri="{FF2B5EF4-FFF2-40B4-BE49-F238E27FC236}">
                  <a16:creationId xmlns:a16="http://schemas.microsoft.com/office/drawing/2014/main" id="{80E69DBC-6521-4A7C-A361-D8DADC5A798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27563" y="5175250"/>
              <a:ext cx="374650" cy="3746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Line 93">
              <a:extLst>
                <a:ext uri="{FF2B5EF4-FFF2-40B4-BE49-F238E27FC236}">
                  <a16:creationId xmlns:a16="http://schemas.microsoft.com/office/drawing/2014/main" id="{30F74E0F-9118-4653-B6D4-F4F2971BDF2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049838" y="4943475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Line 94">
              <a:extLst>
                <a:ext uri="{FF2B5EF4-FFF2-40B4-BE49-F238E27FC236}">
                  <a16:creationId xmlns:a16="http://schemas.microsoft.com/office/drawing/2014/main" id="{1D947FA7-1D69-47AC-93D2-5BEC8BB8554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435600" y="4643438"/>
              <a:ext cx="96838" cy="984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Line 95">
              <a:extLst>
                <a:ext uri="{FF2B5EF4-FFF2-40B4-BE49-F238E27FC236}">
                  <a16:creationId xmlns:a16="http://schemas.microsoft.com/office/drawing/2014/main" id="{2A107A14-E918-4BC4-8617-81C38DD8F00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730875" y="4348163"/>
              <a:ext cx="98425" cy="984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Line 96">
              <a:extLst>
                <a:ext uri="{FF2B5EF4-FFF2-40B4-BE49-F238E27FC236}">
                  <a16:creationId xmlns:a16="http://schemas.microsoft.com/office/drawing/2014/main" id="{1648310A-843B-47CB-AC15-3819EBBD22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06762" y="6524624"/>
              <a:ext cx="346076" cy="34924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Line 97">
              <a:extLst>
                <a:ext uri="{FF2B5EF4-FFF2-40B4-BE49-F238E27FC236}">
                  <a16:creationId xmlns:a16="http://schemas.microsoft.com/office/drawing/2014/main" id="{73E9ED56-84DE-43B8-BF8C-94C4724E070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44888" y="6103937"/>
              <a:ext cx="758825" cy="769937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Line 98">
              <a:extLst>
                <a:ext uri="{FF2B5EF4-FFF2-40B4-BE49-F238E27FC236}">
                  <a16:creationId xmlns:a16="http://schemas.microsoft.com/office/drawing/2014/main" id="{C504053D-C26A-41EA-9951-44122F246A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22700" y="5984875"/>
              <a:ext cx="887413" cy="888998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Line 99">
              <a:extLst>
                <a:ext uri="{FF2B5EF4-FFF2-40B4-BE49-F238E27FC236}">
                  <a16:creationId xmlns:a16="http://schemas.microsoft.com/office/drawing/2014/main" id="{41684C0C-DC2D-456A-B4BE-D8A41F73C66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510213" y="4902200"/>
              <a:ext cx="282575" cy="28257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Line 100">
              <a:extLst>
                <a:ext uri="{FF2B5EF4-FFF2-40B4-BE49-F238E27FC236}">
                  <a16:creationId xmlns:a16="http://schemas.microsoft.com/office/drawing/2014/main" id="{CE7D9525-E1DF-4FBD-A7CB-AF3D4D043C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838825" y="4757738"/>
              <a:ext cx="98425" cy="984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0" name="Oval 109">
            <a:extLst>
              <a:ext uri="{FF2B5EF4-FFF2-40B4-BE49-F238E27FC236}">
                <a16:creationId xmlns:a16="http://schemas.microsoft.com/office/drawing/2014/main" id="{69D529C2-D6ED-4ED6-91C4-3D92FFBCE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616018" y="5729255"/>
            <a:ext cx="137160" cy="137160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748B8469-7A59-4BF4-8F62-5F6C29C31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0800000">
            <a:off x="9266450" y="4318257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092B49F-F268-4866-8C31-4577C3E8B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0800000">
            <a:off x="7488714" y="4687916"/>
            <a:ext cx="137160" cy="13716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B5E4582-A391-41DC-B6CC-70834A29A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0800000">
            <a:off x="9983970" y="6390652"/>
            <a:ext cx="137160" cy="137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DD9E78F-727E-4CBB-9945-5EECFA35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0800000">
            <a:off x="9045812" y="2303116"/>
            <a:ext cx="137160" cy="137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39E2F3FF-24A6-414A-976C-A9A167220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478323" y="5053002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74EA602C-6762-4739-8FE7-0F4423140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459076" y="5801364"/>
            <a:ext cx="137160" cy="137160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71D61EC8-45A2-445E-AF29-DE0AAE03D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474459" y="1194891"/>
            <a:ext cx="137160" cy="137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CC084C9-C175-4D76-993D-F6AF9B795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00" y="585788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15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decel="66667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8 0.32292 L 0.11211 -0.20255 " pathEditMode="relative" rAng="0" ptsTypes="AA">
                                      <p:cBhvr>
                                        <p:cTn id="12" dur="2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05" y="-262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repeatCount="indefinite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decel="66667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178 0.32292 L 0.11211 -0.20255 " pathEditMode="relative" rAng="0" ptsTypes="AA">
                                      <p:cBhvr>
                                        <p:cTn id="20" dur="2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05" y="-2627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decel="66667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78 0.32292 L 0.11211 -0.20255 " pathEditMode="relative" rAng="0" ptsTypes="AA">
                                      <p:cBhvr>
                                        <p:cTn id="28" dur="2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05" y="-2627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repeatCount="indefinite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repeatCount="indefinite" decel="66667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9544 0.16782 L 0.29271 -0.52963 " pathEditMode="relative" rAng="0" ptsTypes="AA">
                                      <p:cBhvr>
                                        <p:cTn id="36" dur="2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1" y="-3488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repeatCount="indefinite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repeatCount="indefinite" decel="66667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178 0.32292 L 0.11211 -0.20255 " pathEditMode="relative" rAng="0" ptsTypes="AA">
                                      <p:cBhvr>
                                        <p:cTn id="44" dur="2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05" y="-2627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path" presetSubtype="0" repeatCount="indefinite" decel="66667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48255 0.85625 L 0.07266 -0.12732 " pathEditMode="relative" rAng="0" ptsTypes="AA">
                                      <p:cBhvr>
                                        <p:cTn id="52" dur="2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60" y="-4919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repeatCount="indefinite" decel="66667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8255 0.85625 L 0.07266 -0.12732 " pathEditMode="relative" rAng="0" ptsTypes="AA">
                                      <p:cBhvr>
                                        <p:cTn id="60" dur="2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60" y="-4919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path" presetSubtype="0" repeatCount="indefinite" decel="66667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48255 0.85625 L 0.07266 -0.12732 " pathEditMode="relative" rAng="0" ptsTypes="AA">
                                      <p:cBhvr>
                                        <p:cTn id="68" dur="2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60" y="-4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10" grpId="1" animBg="1"/>
      <p:bldP spid="110" grpId="2" animBg="1"/>
      <p:bldP spid="111" grpId="0" animBg="1"/>
      <p:bldP spid="111" grpId="1" animBg="1"/>
      <p:bldP spid="111" grpId="2" animBg="1"/>
      <p:bldP spid="112" grpId="0" animBg="1"/>
      <p:bldP spid="112" grpId="1" animBg="1"/>
      <p:bldP spid="112" grpId="2" animBg="1"/>
      <p:bldP spid="113" grpId="0" animBg="1"/>
      <p:bldP spid="113" grpId="1" animBg="1"/>
      <p:bldP spid="113" grpId="2" animBg="1"/>
      <p:bldP spid="114" grpId="0" animBg="1"/>
      <p:bldP spid="114" grpId="1" animBg="1"/>
      <p:bldP spid="114" grpId="2" animBg="1"/>
      <p:bldP spid="115" grpId="0" animBg="1"/>
      <p:bldP spid="115" grpId="1" animBg="1"/>
      <p:bldP spid="115" grpId="2" animBg="1"/>
      <p:bldP spid="116" grpId="0" animBg="1"/>
      <p:bldP spid="116" grpId="1" animBg="1"/>
      <p:bldP spid="116" grpId="2" animBg="1"/>
      <p:bldP spid="117" grpId="0" animBg="1"/>
      <p:bldP spid="117" grpId="1" animBg="1"/>
      <p:bldP spid="117" grpId="2" animBg="1"/>
    </p:bldLst>
  </p:timing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s Title Slide - Static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199" y="2425780"/>
            <a:ext cx="54864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3962400"/>
            <a:ext cx="54864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7E332A9-7AC8-4B48-88ED-35D8DA47E0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616018" y="5729255"/>
            <a:ext cx="137160" cy="137160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9D1C97-27D7-42DD-B26A-1F4A6B3BF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0800000">
            <a:off x="9266450" y="4318257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B34097F-2FD9-4F27-95E0-C03AB91C3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0800000">
            <a:off x="7488714" y="4687916"/>
            <a:ext cx="137160" cy="13716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AD84BA-93AA-45D0-B336-4AB1BACBE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0800000">
            <a:off x="9045812" y="2303116"/>
            <a:ext cx="137160" cy="137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E6AEAF-DE24-4A00-A31E-B4CC14CCA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478323" y="5053002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9310872-288B-479F-AD54-2BC6328A0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459076" y="5801364"/>
            <a:ext cx="137160" cy="137160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E994FBC-7B46-4370-B622-829064404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474459" y="1194891"/>
            <a:ext cx="137160" cy="137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0E1B047-FB0D-4AAE-BD6C-E49C3320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306762" y="1141413"/>
            <a:ext cx="8310563" cy="5740395"/>
            <a:chOff x="3306762" y="1141413"/>
            <a:chExt cx="8310563" cy="5740395"/>
          </a:xfrm>
        </p:grpSpPr>
        <p:sp>
          <p:nvSpPr>
            <p:cNvPr id="23" name="Line 5">
              <a:extLst>
                <a:ext uri="{FF2B5EF4-FFF2-40B4-BE49-F238E27FC236}">
                  <a16:creationId xmlns:a16="http://schemas.microsoft.com/office/drawing/2014/main" id="{78F4F649-2686-49FD-9536-6E1C5E55F24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037638" y="3665538"/>
              <a:ext cx="1282700" cy="128270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6">
              <a:extLst>
                <a:ext uri="{FF2B5EF4-FFF2-40B4-BE49-F238E27FC236}">
                  <a16:creationId xmlns:a16="http://schemas.microsoft.com/office/drawing/2014/main" id="{157FE6F5-930B-4A97-BDF2-15B60246867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358188" y="3946525"/>
              <a:ext cx="1393825" cy="13938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7">
              <a:extLst>
                <a:ext uri="{FF2B5EF4-FFF2-40B4-BE49-F238E27FC236}">
                  <a16:creationId xmlns:a16="http://schemas.microsoft.com/office/drawing/2014/main" id="{C6F0B5FE-9C75-469A-A5B4-112F61CCB93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192963" y="4606925"/>
              <a:ext cx="1668463" cy="166846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8">
              <a:extLst>
                <a:ext uri="{FF2B5EF4-FFF2-40B4-BE49-F238E27FC236}">
                  <a16:creationId xmlns:a16="http://schemas.microsoft.com/office/drawing/2014/main" id="{53B585FB-9097-4254-ABF5-4321E15E74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978900" y="3786188"/>
              <a:ext cx="701675" cy="701675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9">
              <a:extLst>
                <a:ext uri="{FF2B5EF4-FFF2-40B4-BE49-F238E27FC236}">
                  <a16:creationId xmlns:a16="http://schemas.microsoft.com/office/drawing/2014/main" id="{897D2D13-7BA8-40E9-9032-6BF31E75502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71063" y="3351213"/>
              <a:ext cx="346075" cy="344487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10">
              <a:extLst>
                <a:ext uri="{FF2B5EF4-FFF2-40B4-BE49-F238E27FC236}">
                  <a16:creationId xmlns:a16="http://schemas.microsoft.com/office/drawing/2014/main" id="{097C93DB-894B-4F8E-89C7-93BD822751A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94963" y="2787650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11">
              <a:extLst>
                <a:ext uri="{FF2B5EF4-FFF2-40B4-BE49-F238E27FC236}">
                  <a16:creationId xmlns:a16="http://schemas.microsoft.com/office/drawing/2014/main" id="{2DEAB2A4-67F7-49EA-BA98-C02977A5DCE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050588" y="2233613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12">
              <a:extLst>
                <a:ext uri="{FF2B5EF4-FFF2-40B4-BE49-F238E27FC236}">
                  <a16:creationId xmlns:a16="http://schemas.microsoft.com/office/drawing/2014/main" id="{837332FE-B6A1-4F57-B937-1F7E5EA122B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605588" y="6315074"/>
              <a:ext cx="552450" cy="552448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13">
              <a:extLst>
                <a:ext uri="{FF2B5EF4-FFF2-40B4-BE49-F238E27FC236}">
                  <a16:creationId xmlns:a16="http://schemas.microsoft.com/office/drawing/2014/main" id="{10DA8B2D-231E-4E68-8CF1-123D6A088FB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853238" y="5430838"/>
              <a:ext cx="1414462" cy="1443034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14">
              <a:extLst>
                <a:ext uri="{FF2B5EF4-FFF2-40B4-BE49-F238E27FC236}">
                  <a16:creationId xmlns:a16="http://schemas.microsoft.com/office/drawing/2014/main" id="{71FD5C59-EC1A-4920-A4C7-ADF4A68EB32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131049" y="5078412"/>
              <a:ext cx="1776413" cy="1795459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15">
              <a:extLst>
                <a:ext uri="{FF2B5EF4-FFF2-40B4-BE49-F238E27FC236}">
                  <a16:creationId xmlns:a16="http://schemas.microsoft.com/office/drawing/2014/main" id="{5437158E-6DFD-4E39-8944-8E7EC97F56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09238" y="3046413"/>
              <a:ext cx="528638" cy="5286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16">
              <a:extLst>
                <a:ext uri="{FF2B5EF4-FFF2-40B4-BE49-F238E27FC236}">
                  <a16:creationId xmlns:a16="http://schemas.microsoft.com/office/drawing/2014/main" id="{006FE521-BBED-47CA-AB5C-CB0D2F21FA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026775" y="2774950"/>
              <a:ext cx="182563" cy="1841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17">
              <a:extLst>
                <a:ext uri="{FF2B5EF4-FFF2-40B4-BE49-F238E27FC236}">
                  <a16:creationId xmlns:a16="http://schemas.microsoft.com/office/drawing/2014/main" id="{9BA5A6E5-D9B7-4641-8AD9-FED4B492C89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188325" y="3686175"/>
              <a:ext cx="1282700" cy="128111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18">
              <a:extLst>
                <a:ext uri="{FF2B5EF4-FFF2-40B4-BE49-F238E27FC236}">
                  <a16:creationId xmlns:a16="http://schemas.microsoft.com/office/drawing/2014/main" id="{4BA92C13-8A31-4B21-A629-FEFBC64F81A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510463" y="3965575"/>
              <a:ext cx="1392238" cy="13938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19">
              <a:extLst>
                <a:ext uri="{FF2B5EF4-FFF2-40B4-BE49-F238E27FC236}">
                  <a16:creationId xmlns:a16="http://schemas.microsoft.com/office/drawing/2014/main" id="{3463AE15-0B23-4856-BA58-96972ACE793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343650" y="4625975"/>
              <a:ext cx="1668463" cy="16700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20">
              <a:extLst>
                <a:ext uri="{FF2B5EF4-FFF2-40B4-BE49-F238E27FC236}">
                  <a16:creationId xmlns:a16="http://schemas.microsoft.com/office/drawing/2014/main" id="{501EF10A-5040-44BE-9F0B-C316180FEB4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131175" y="3806825"/>
              <a:ext cx="701675" cy="70167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21">
              <a:extLst>
                <a:ext uri="{FF2B5EF4-FFF2-40B4-BE49-F238E27FC236}">
                  <a16:creationId xmlns:a16="http://schemas.microsoft.com/office/drawing/2014/main" id="{3CD58B52-9F06-4C21-88F2-E2B51D31B3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923338" y="3370263"/>
              <a:ext cx="344488" cy="34448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22">
              <a:extLst>
                <a:ext uri="{FF2B5EF4-FFF2-40B4-BE49-F238E27FC236}">
                  <a16:creationId xmlns:a16="http://schemas.microsoft.com/office/drawing/2014/main" id="{C299B533-8898-48FC-BD82-58C953BC69B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47238" y="2808288"/>
              <a:ext cx="184150" cy="18256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23">
              <a:extLst>
                <a:ext uri="{FF2B5EF4-FFF2-40B4-BE49-F238E27FC236}">
                  <a16:creationId xmlns:a16="http://schemas.microsoft.com/office/drawing/2014/main" id="{D11B2DAE-B01F-4F44-A03D-A4F999F505D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02863" y="2252663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24">
              <a:extLst>
                <a:ext uri="{FF2B5EF4-FFF2-40B4-BE49-F238E27FC236}">
                  <a16:creationId xmlns:a16="http://schemas.microsoft.com/office/drawing/2014/main" id="{BFFD776C-7D73-4F07-A862-8E83E2CF91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781675" y="6338888"/>
              <a:ext cx="519113" cy="534984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25">
              <a:extLst>
                <a:ext uri="{FF2B5EF4-FFF2-40B4-BE49-F238E27FC236}">
                  <a16:creationId xmlns:a16="http://schemas.microsoft.com/office/drawing/2014/main" id="{F56C50A5-0015-4461-951D-CB1569DC54B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005513" y="5449887"/>
              <a:ext cx="1414462" cy="1431919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26">
              <a:extLst>
                <a:ext uri="{FF2B5EF4-FFF2-40B4-BE49-F238E27FC236}">
                  <a16:creationId xmlns:a16="http://schemas.microsoft.com/office/drawing/2014/main" id="{16E2FE36-8DDB-4E9C-A8AD-3FD202FC050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307137" y="5099050"/>
              <a:ext cx="1751013" cy="176847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27">
              <a:extLst>
                <a:ext uri="{FF2B5EF4-FFF2-40B4-BE49-F238E27FC236}">
                  <a16:creationId xmlns:a16="http://schemas.microsoft.com/office/drawing/2014/main" id="{39ECB3CC-618E-4F75-AAF6-D462D0604D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561513" y="3067050"/>
              <a:ext cx="528638" cy="5286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28">
              <a:extLst>
                <a:ext uri="{FF2B5EF4-FFF2-40B4-BE49-F238E27FC236}">
                  <a16:creationId xmlns:a16="http://schemas.microsoft.com/office/drawing/2014/main" id="{6D4861CD-AA96-46CE-8A66-03CD187CFE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77463" y="2795588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29">
              <a:extLst>
                <a:ext uri="{FF2B5EF4-FFF2-40B4-BE49-F238E27FC236}">
                  <a16:creationId xmlns:a16="http://schemas.microsoft.com/office/drawing/2014/main" id="{8D4D4B10-69D5-4DA7-BE78-FE852E92E3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956550" y="2814638"/>
              <a:ext cx="1543050" cy="15430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30">
              <a:extLst>
                <a:ext uri="{FF2B5EF4-FFF2-40B4-BE49-F238E27FC236}">
                  <a16:creationId xmlns:a16="http://schemas.microsoft.com/office/drawing/2014/main" id="{4002384E-4540-4103-8B06-AD5627C2EF9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169150" y="3181350"/>
              <a:ext cx="1674813" cy="167640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31">
              <a:extLst>
                <a:ext uri="{FF2B5EF4-FFF2-40B4-BE49-F238E27FC236}">
                  <a16:creationId xmlns:a16="http://schemas.microsoft.com/office/drawing/2014/main" id="{C9DFFC7C-2C1F-45C4-91A8-D0795828D43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788025" y="3998913"/>
              <a:ext cx="2008188" cy="200818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Line 32">
              <a:extLst>
                <a:ext uri="{FF2B5EF4-FFF2-40B4-BE49-F238E27FC236}">
                  <a16:creationId xmlns:a16="http://schemas.microsoft.com/office/drawing/2014/main" id="{DF128C2C-DC84-4CEA-9A9D-789B6E6301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939088" y="3011488"/>
              <a:ext cx="844550" cy="8445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Line 33">
              <a:extLst>
                <a:ext uri="{FF2B5EF4-FFF2-40B4-BE49-F238E27FC236}">
                  <a16:creationId xmlns:a16="http://schemas.microsoft.com/office/drawing/2014/main" id="{BAE12CD2-3E11-4F0F-B19E-2F0940596A1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891588" y="2487613"/>
              <a:ext cx="415925" cy="41433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Line 34">
              <a:extLst>
                <a:ext uri="{FF2B5EF4-FFF2-40B4-BE49-F238E27FC236}">
                  <a16:creationId xmlns:a16="http://schemas.microsoft.com/office/drawing/2014/main" id="{B5662F93-41F9-4105-98BA-43A8EB5503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63125" y="1809750"/>
              <a:ext cx="222250" cy="2222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Line 35">
              <a:extLst>
                <a:ext uri="{FF2B5EF4-FFF2-40B4-BE49-F238E27FC236}">
                  <a16:creationId xmlns:a16="http://schemas.microsoft.com/office/drawing/2014/main" id="{1053BBA2-5FAE-47C7-900C-8719C85D0FB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1463" y="1141413"/>
              <a:ext cx="222250" cy="2222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Line 36">
              <a:extLst>
                <a:ext uri="{FF2B5EF4-FFF2-40B4-BE49-F238E27FC236}">
                  <a16:creationId xmlns:a16="http://schemas.microsoft.com/office/drawing/2014/main" id="{69DE2FF7-12EF-4D1F-86E4-4CC5A815A99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30776" y="6059488"/>
              <a:ext cx="804862" cy="81438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Line 37">
              <a:extLst>
                <a:ext uri="{FF2B5EF4-FFF2-40B4-BE49-F238E27FC236}">
                  <a16:creationId xmlns:a16="http://schemas.microsoft.com/office/drawing/2014/main" id="{A4516914-CA23-427F-885C-8446EF92C67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176838" y="4965700"/>
              <a:ext cx="1882774" cy="191610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Line 38">
              <a:extLst>
                <a:ext uri="{FF2B5EF4-FFF2-40B4-BE49-F238E27FC236}">
                  <a16:creationId xmlns:a16="http://schemas.microsoft.com/office/drawing/2014/main" id="{4488B88E-D539-464E-90FC-205A63FEC49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459414" y="4513262"/>
              <a:ext cx="2339974" cy="236854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Line 39">
              <a:extLst>
                <a:ext uri="{FF2B5EF4-FFF2-40B4-BE49-F238E27FC236}">
                  <a16:creationId xmlns:a16="http://schemas.microsoft.com/office/drawing/2014/main" id="{EB4E4146-9F64-474A-BE49-19D38DEB20B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07550" y="2070100"/>
              <a:ext cx="636588" cy="63500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Line 40">
              <a:extLst>
                <a:ext uri="{FF2B5EF4-FFF2-40B4-BE49-F238E27FC236}">
                  <a16:creationId xmlns:a16="http://schemas.microsoft.com/office/drawing/2014/main" id="{59A9C892-B4AA-40A8-A563-1DD79171F1F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48913" y="1743075"/>
              <a:ext cx="220663" cy="22066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Line 41">
              <a:extLst>
                <a:ext uri="{FF2B5EF4-FFF2-40B4-BE49-F238E27FC236}">
                  <a16:creationId xmlns:a16="http://schemas.microsoft.com/office/drawing/2014/main" id="{9229C756-42BF-490B-98AC-36D52EBEEC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418638" y="4103688"/>
              <a:ext cx="1282700" cy="128111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Line 42">
              <a:extLst>
                <a:ext uri="{FF2B5EF4-FFF2-40B4-BE49-F238E27FC236}">
                  <a16:creationId xmlns:a16="http://schemas.microsoft.com/office/drawing/2014/main" id="{FA6C7F13-BE77-4FA1-9ED9-D27C77A6587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740775" y="4384675"/>
              <a:ext cx="1392238" cy="13922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43">
              <a:extLst>
                <a:ext uri="{FF2B5EF4-FFF2-40B4-BE49-F238E27FC236}">
                  <a16:creationId xmlns:a16="http://schemas.microsoft.com/office/drawing/2014/main" id="{54F13C5B-273C-4B4B-B50A-2E89FF50639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573963" y="5043488"/>
              <a:ext cx="1668463" cy="16700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Line 44">
              <a:extLst>
                <a:ext uri="{FF2B5EF4-FFF2-40B4-BE49-F238E27FC236}">
                  <a16:creationId xmlns:a16="http://schemas.microsoft.com/office/drawing/2014/main" id="{7D3FA7C6-BEEA-43B2-B8D0-4DCFEDA199B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361488" y="4224338"/>
              <a:ext cx="701675" cy="70167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ine 45">
              <a:extLst>
                <a:ext uri="{FF2B5EF4-FFF2-40B4-BE49-F238E27FC236}">
                  <a16:creationId xmlns:a16="http://schemas.microsoft.com/office/drawing/2014/main" id="{DC8C09B9-D05D-4A26-9837-3DC115B4BDE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53650" y="3787775"/>
              <a:ext cx="344488" cy="34448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Line 46">
              <a:extLst>
                <a:ext uri="{FF2B5EF4-FFF2-40B4-BE49-F238E27FC236}">
                  <a16:creationId xmlns:a16="http://schemas.microsoft.com/office/drawing/2014/main" id="{F9D9124B-B279-47D1-A888-A89B8F98AC3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877550" y="3225800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Line 47">
              <a:extLst>
                <a:ext uri="{FF2B5EF4-FFF2-40B4-BE49-F238E27FC236}">
                  <a16:creationId xmlns:a16="http://schemas.microsoft.com/office/drawing/2014/main" id="{01C2C304-C982-4B24-93B1-E05CDB0E4A6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433175" y="2670175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Line 48">
              <a:extLst>
                <a:ext uri="{FF2B5EF4-FFF2-40B4-BE49-F238E27FC236}">
                  <a16:creationId xmlns:a16="http://schemas.microsoft.com/office/drawing/2014/main" id="{5C9BB7BE-DC48-48A2-88A5-ED16AFE8277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419975" y="6756400"/>
              <a:ext cx="111126" cy="11747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Line 49">
              <a:extLst>
                <a:ext uri="{FF2B5EF4-FFF2-40B4-BE49-F238E27FC236}">
                  <a16:creationId xmlns:a16="http://schemas.microsoft.com/office/drawing/2014/main" id="{D5B2E72F-1A92-4711-B22A-7DD4E94A19F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677150" y="5867400"/>
              <a:ext cx="973138" cy="101440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Line 50">
              <a:extLst>
                <a:ext uri="{FF2B5EF4-FFF2-40B4-BE49-F238E27FC236}">
                  <a16:creationId xmlns:a16="http://schemas.microsoft.com/office/drawing/2014/main" id="{2E238C31-7DB4-4D72-AC1E-B5987B97668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950201" y="5514974"/>
              <a:ext cx="1338262" cy="1358897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Line 51">
              <a:extLst>
                <a:ext uri="{FF2B5EF4-FFF2-40B4-BE49-F238E27FC236}">
                  <a16:creationId xmlns:a16="http://schemas.microsoft.com/office/drawing/2014/main" id="{AF32EF44-E2EF-43D6-A3B5-D3E9CA8E13E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791825" y="3484563"/>
              <a:ext cx="528638" cy="528637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Line 52">
              <a:extLst>
                <a:ext uri="{FF2B5EF4-FFF2-40B4-BE49-F238E27FC236}">
                  <a16:creationId xmlns:a16="http://schemas.microsoft.com/office/drawing/2014/main" id="{A60359A7-4B87-4F26-B42A-64E85E8CF95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407775" y="3213100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Line 53">
              <a:extLst>
                <a:ext uri="{FF2B5EF4-FFF2-40B4-BE49-F238E27FC236}">
                  <a16:creationId xmlns:a16="http://schemas.microsoft.com/office/drawing/2014/main" id="{7109B19B-F289-44A6-93E8-201AF591254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873875" y="3221038"/>
              <a:ext cx="1393825" cy="13938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Line 54">
              <a:extLst>
                <a:ext uri="{FF2B5EF4-FFF2-40B4-BE49-F238E27FC236}">
                  <a16:creationId xmlns:a16="http://schemas.microsoft.com/office/drawing/2014/main" id="{0E71C130-9579-4886-AE19-E439870269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149975" y="3538538"/>
              <a:ext cx="1512888" cy="1514475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Line 55">
              <a:extLst>
                <a:ext uri="{FF2B5EF4-FFF2-40B4-BE49-F238E27FC236}">
                  <a16:creationId xmlns:a16="http://schemas.microsoft.com/office/drawing/2014/main" id="{DFE82A6F-692E-4D35-A5AF-4434C6994A4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92675" y="4265613"/>
              <a:ext cx="1812925" cy="181292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Line 56">
              <a:extLst>
                <a:ext uri="{FF2B5EF4-FFF2-40B4-BE49-F238E27FC236}">
                  <a16:creationId xmlns:a16="http://schemas.microsoft.com/office/drawing/2014/main" id="{14100609-7BB9-40F4-A3D2-806A0A28ADB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834188" y="3375025"/>
              <a:ext cx="762000" cy="76200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Line 57">
              <a:extLst>
                <a:ext uri="{FF2B5EF4-FFF2-40B4-BE49-F238E27FC236}">
                  <a16:creationId xmlns:a16="http://schemas.microsoft.com/office/drawing/2014/main" id="{9BA0D4A2-24C1-4156-9DE4-EBD054488C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694613" y="2901950"/>
              <a:ext cx="374650" cy="3746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Line 58">
              <a:extLst>
                <a:ext uri="{FF2B5EF4-FFF2-40B4-BE49-F238E27FC236}">
                  <a16:creationId xmlns:a16="http://schemas.microsoft.com/office/drawing/2014/main" id="{2E74F2EB-0C2A-4083-8478-2B8763B2BFF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480425" y="2289175"/>
              <a:ext cx="200025" cy="20002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Line 59">
              <a:extLst>
                <a:ext uri="{FF2B5EF4-FFF2-40B4-BE49-F238E27FC236}">
                  <a16:creationId xmlns:a16="http://schemas.microsoft.com/office/drawing/2014/main" id="{6FD7E3D3-02E2-4E8C-A11F-97395DCFFA0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083675" y="1685925"/>
              <a:ext cx="200025" cy="20002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Line 60">
              <a:extLst>
                <a:ext uri="{FF2B5EF4-FFF2-40B4-BE49-F238E27FC236}">
                  <a16:creationId xmlns:a16="http://schemas.microsoft.com/office/drawing/2014/main" id="{3618CB0F-1A4A-4B0B-AB0C-AD304D4456E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02100" y="6126162"/>
              <a:ext cx="742950" cy="741361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Line 61">
              <a:extLst>
                <a:ext uri="{FF2B5EF4-FFF2-40B4-BE49-F238E27FC236}">
                  <a16:creationId xmlns:a16="http://schemas.microsoft.com/office/drawing/2014/main" id="{A2FA7825-71F6-4968-8CEE-AB4392C6BA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38638" y="5149849"/>
              <a:ext cx="1712912" cy="1724023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Line 62">
              <a:extLst>
                <a:ext uri="{FF2B5EF4-FFF2-40B4-BE49-F238E27FC236}">
                  <a16:creationId xmlns:a16="http://schemas.microsoft.com/office/drawing/2014/main" id="{F799E696-2E02-45AF-977E-566965D1868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33913" y="4756149"/>
              <a:ext cx="2098674" cy="2111373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Line 63">
              <a:extLst>
                <a:ext uri="{FF2B5EF4-FFF2-40B4-BE49-F238E27FC236}">
                  <a16:creationId xmlns:a16="http://schemas.microsoft.com/office/drawing/2014/main" id="{B0A8226E-0006-4B1C-9FB3-CB820DBC53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366125" y="2547938"/>
              <a:ext cx="573088" cy="57467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Line 64">
              <a:extLst>
                <a:ext uri="{FF2B5EF4-FFF2-40B4-BE49-F238E27FC236}">
                  <a16:creationId xmlns:a16="http://schemas.microsoft.com/office/drawing/2014/main" id="{4FAC8AF3-CEFE-47D3-A8D8-E9072623726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034463" y="2254250"/>
              <a:ext cx="200025" cy="2000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Line 65">
              <a:extLst>
                <a:ext uri="{FF2B5EF4-FFF2-40B4-BE49-F238E27FC236}">
                  <a16:creationId xmlns:a16="http://schemas.microsoft.com/office/drawing/2014/main" id="{70AA634A-4523-4CBB-93DD-0143318AFBA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323388" y="5430838"/>
              <a:ext cx="858838" cy="8588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Line 66">
              <a:extLst>
                <a:ext uri="{FF2B5EF4-FFF2-40B4-BE49-F238E27FC236}">
                  <a16:creationId xmlns:a16="http://schemas.microsoft.com/office/drawing/2014/main" id="{38C31E7E-89A4-4129-A83A-7A416F98E53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821738" y="5570538"/>
              <a:ext cx="933450" cy="9334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Line 67">
              <a:extLst>
                <a:ext uri="{FF2B5EF4-FFF2-40B4-BE49-F238E27FC236}">
                  <a16:creationId xmlns:a16="http://schemas.microsoft.com/office/drawing/2014/main" id="{98A6BB91-610C-4EE3-A3E2-43CD6A3D6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212138" y="5975350"/>
              <a:ext cx="908050" cy="898522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Line 68">
              <a:extLst>
                <a:ext uri="{FF2B5EF4-FFF2-40B4-BE49-F238E27FC236}">
                  <a16:creationId xmlns:a16="http://schemas.microsoft.com/office/drawing/2014/main" id="{88089C3A-918E-47B4-9FB4-56A9CE15D8A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99563" y="5426075"/>
              <a:ext cx="469900" cy="469900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Line 69">
              <a:extLst>
                <a:ext uri="{FF2B5EF4-FFF2-40B4-BE49-F238E27FC236}">
                  <a16:creationId xmlns:a16="http://schemas.microsoft.com/office/drawing/2014/main" id="{D5F389F5-A675-4D1C-B311-50A2513EF62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29788" y="5133975"/>
              <a:ext cx="231775" cy="23018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Line 70">
              <a:extLst>
                <a:ext uri="{FF2B5EF4-FFF2-40B4-BE49-F238E27FC236}">
                  <a16:creationId xmlns:a16="http://schemas.microsoft.com/office/drawing/2014/main" id="{EB3C9934-E7F2-4C6E-925B-8BAF1A31D4A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15563" y="4756150"/>
              <a:ext cx="122238" cy="1238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Line 71">
              <a:extLst>
                <a:ext uri="{FF2B5EF4-FFF2-40B4-BE49-F238E27FC236}">
                  <a16:creationId xmlns:a16="http://schemas.microsoft.com/office/drawing/2014/main" id="{CDA15C54-94C3-4F30-9AC1-E8DD51907B6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587038" y="4384675"/>
              <a:ext cx="123825" cy="12223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Line 73">
              <a:extLst>
                <a:ext uri="{FF2B5EF4-FFF2-40B4-BE49-F238E27FC236}">
                  <a16:creationId xmlns:a16="http://schemas.microsoft.com/office/drawing/2014/main" id="{604B7C8C-5C2D-412C-B3C6-F909D2BD4B3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450262" y="6565900"/>
              <a:ext cx="309563" cy="31590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Line 74">
              <a:extLst>
                <a:ext uri="{FF2B5EF4-FFF2-40B4-BE49-F238E27FC236}">
                  <a16:creationId xmlns:a16="http://schemas.microsoft.com/office/drawing/2014/main" id="{92707423-2BCB-4B9A-85CE-095CC861D37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759825" y="6376988"/>
              <a:ext cx="476251" cy="50481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Line 75">
              <a:extLst>
                <a:ext uri="{FF2B5EF4-FFF2-40B4-BE49-F238E27FC236}">
                  <a16:creationId xmlns:a16="http://schemas.microsoft.com/office/drawing/2014/main" id="{1D667B2E-D8E1-4DFD-9DDF-FF17892B7A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42550" y="5014913"/>
              <a:ext cx="355600" cy="35401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Line 76">
              <a:extLst>
                <a:ext uri="{FF2B5EF4-FFF2-40B4-BE49-F238E27FC236}">
                  <a16:creationId xmlns:a16="http://schemas.microsoft.com/office/drawing/2014/main" id="{9FA77E99-9CDC-4D3D-B401-A133DBD4022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655300" y="4833938"/>
              <a:ext cx="123825" cy="1222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Line 77">
              <a:extLst>
                <a:ext uri="{FF2B5EF4-FFF2-40B4-BE49-F238E27FC236}">
                  <a16:creationId xmlns:a16="http://schemas.microsoft.com/office/drawing/2014/main" id="{B9AA8620-280C-48FD-92A2-163297E3AA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847263" y="6064250"/>
              <a:ext cx="574675" cy="57467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Line 78">
              <a:extLst>
                <a:ext uri="{FF2B5EF4-FFF2-40B4-BE49-F238E27FC236}">
                  <a16:creationId xmlns:a16="http://schemas.microsoft.com/office/drawing/2014/main" id="{D7DC62DB-C91F-441E-A703-6B101C2CF4E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464675" y="6110288"/>
              <a:ext cx="623888" cy="625475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Line 79">
              <a:extLst>
                <a:ext uri="{FF2B5EF4-FFF2-40B4-BE49-F238E27FC236}">
                  <a16:creationId xmlns:a16="http://schemas.microsoft.com/office/drawing/2014/main" id="{2FA5FA27-6377-4E14-8C01-EFEA6217800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20188" y="6343650"/>
              <a:ext cx="506412" cy="538156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Line 80">
              <a:extLst>
                <a:ext uri="{FF2B5EF4-FFF2-40B4-BE49-F238E27FC236}">
                  <a16:creationId xmlns:a16="http://schemas.microsoft.com/office/drawing/2014/main" id="{5DC9DA0C-3F87-4F0E-A940-CB12A62712A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78988" y="5975350"/>
              <a:ext cx="314325" cy="3143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Line 81">
              <a:extLst>
                <a:ext uri="{FF2B5EF4-FFF2-40B4-BE49-F238E27FC236}">
                  <a16:creationId xmlns:a16="http://schemas.microsoft.com/office/drawing/2014/main" id="{E3947F21-7248-4417-AD30-BB7C81A4008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034588" y="5780088"/>
              <a:ext cx="153988" cy="15398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Line 82">
              <a:extLst>
                <a:ext uri="{FF2B5EF4-FFF2-40B4-BE49-F238E27FC236}">
                  <a16:creationId xmlns:a16="http://schemas.microsoft.com/office/drawing/2014/main" id="{889C332D-3029-44CD-8490-B21BA6A42AB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58438" y="5527675"/>
              <a:ext cx="84138" cy="8096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Line 83">
              <a:extLst>
                <a:ext uri="{FF2B5EF4-FFF2-40B4-BE49-F238E27FC236}">
                  <a16:creationId xmlns:a16="http://schemas.microsoft.com/office/drawing/2014/main" id="{FF0D06C0-ECF1-45EB-A940-44E1FB5A4D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607675" y="5276850"/>
              <a:ext cx="82550" cy="8413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Line 85">
              <a:extLst>
                <a:ext uri="{FF2B5EF4-FFF2-40B4-BE49-F238E27FC236}">
                  <a16:creationId xmlns:a16="http://schemas.microsoft.com/office/drawing/2014/main" id="{3C62133F-6987-4E09-A288-453A3AA9729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320212" y="6775450"/>
              <a:ext cx="103189" cy="106356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Line 86">
              <a:extLst>
                <a:ext uri="{FF2B5EF4-FFF2-40B4-BE49-F238E27FC236}">
                  <a16:creationId xmlns:a16="http://schemas.microsoft.com/office/drawing/2014/main" id="{2A8CBD82-C929-4062-BF31-B88117798E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02790" y="6697660"/>
              <a:ext cx="185736" cy="18414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Line 87">
              <a:extLst>
                <a:ext uri="{FF2B5EF4-FFF2-40B4-BE49-F238E27FC236}">
                  <a16:creationId xmlns:a16="http://schemas.microsoft.com/office/drawing/2014/main" id="{5C7B05FB-6DD9-434C-BAF1-F951E9A2B0A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63213" y="5786438"/>
              <a:ext cx="238125" cy="23653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Line 88">
              <a:extLst>
                <a:ext uri="{FF2B5EF4-FFF2-40B4-BE49-F238E27FC236}">
                  <a16:creationId xmlns:a16="http://schemas.microsoft.com/office/drawing/2014/main" id="{FD7077EC-87F8-43A5-ABC2-FC35A28F1ED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739438" y="5664200"/>
              <a:ext cx="82550" cy="825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Line 89">
              <a:extLst>
                <a:ext uri="{FF2B5EF4-FFF2-40B4-BE49-F238E27FC236}">
                  <a16:creationId xmlns:a16="http://schemas.microsoft.com/office/drawing/2014/main" id="{F530EE20-DB07-4434-AE75-D671A09575B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79963" y="5232400"/>
              <a:ext cx="682625" cy="6826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Line 90">
              <a:extLst>
                <a:ext uri="{FF2B5EF4-FFF2-40B4-BE49-F238E27FC236}">
                  <a16:creationId xmlns:a16="http://schemas.microsoft.com/office/drawing/2014/main" id="{185EDF36-FFD0-4828-B5D4-0370C14676C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51338" y="5314950"/>
              <a:ext cx="741363" cy="74136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Line 91">
              <a:extLst>
                <a:ext uri="{FF2B5EF4-FFF2-40B4-BE49-F238E27FC236}">
                  <a16:creationId xmlns:a16="http://schemas.microsoft.com/office/drawing/2014/main" id="{571FC727-1FFB-4540-93A0-AAE67F5A27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76650" y="5611813"/>
              <a:ext cx="887413" cy="88900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Line 92">
              <a:extLst>
                <a:ext uri="{FF2B5EF4-FFF2-40B4-BE49-F238E27FC236}">
                  <a16:creationId xmlns:a16="http://schemas.microsoft.com/office/drawing/2014/main" id="{793D7673-14CC-483F-846F-82050428F6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27563" y="5175250"/>
              <a:ext cx="374650" cy="3746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Line 93">
              <a:extLst>
                <a:ext uri="{FF2B5EF4-FFF2-40B4-BE49-F238E27FC236}">
                  <a16:creationId xmlns:a16="http://schemas.microsoft.com/office/drawing/2014/main" id="{578E0ED5-F9FF-49EC-B9CA-DEF7EED2DF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049838" y="4943475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Line 94">
              <a:extLst>
                <a:ext uri="{FF2B5EF4-FFF2-40B4-BE49-F238E27FC236}">
                  <a16:creationId xmlns:a16="http://schemas.microsoft.com/office/drawing/2014/main" id="{643ADAFC-4370-4FE3-980C-AF8C2BCF5BA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435600" y="4643438"/>
              <a:ext cx="96838" cy="984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Line 95">
              <a:extLst>
                <a:ext uri="{FF2B5EF4-FFF2-40B4-BE49-F238E27FC236}">
                  <a16:creationId xmlns:a16="http://schemas.microsoft.com/office/drawing/2014/main" id="{A44131FC-D7ED-4F40-A740-BC675C478D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730875" y="4348163"/>
              <a:ext cx="98425" cy="984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Line 96">
              <a:extLst>
                <a:ext uri="{FF2B5EF4-FFF2-40B4-BE49-F238E27FC236}">
                  <a16:creationId xmlns:a16="http://schemas.microsoft.com/office/drawing/2014/main" id="{A0C97284-E9C0-45ED-B183-BF1E247BD7B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06762" y="6524624"/>
              <a:ext cx="346076" cy="34924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Line 97">
              <a:extLst>
                <a:ext uri="{FF2B5EF4-FFF2-40B4-BE49-F238E27FC236}">
                  <a16:creationId xmlns:a16="http://schemas.microsoft.com/office/drawing/2014/main" id="{F8AD6D93-78C2-4380-9155-64249828CDD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44888" y="6103937"/>
              <a:ext cx="758825" cy="769937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Line 98">
              <a:extLst>
                <a:ext uri="{FF2B5EF4-FFF2-40B4-BE49-F238E27FC236}">
                  <a16:creationId xmlns:a16="http://schemas.microsoft.com/office/drawing/2014/main" id="{7B9D3534-F852-4DE9-B766-E2C1A482947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22700" y="5984875"/>
              <a:ext cx="887413" cy="888998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Line 99">
              <a:extLst>
                <a:ext uri="{FF2B5EF4-FFF2-40B4-BE49-F238E27FC236}">
                  <a16:creationId xmlns:a16="http://schemas.microsoft.com/office/drawing/2014/main" id="{BB8F33A3-6506-4555-91B7-F8BAB57BB21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510213" y="4902200"/>
              <a:ext cx="282575" cy="28257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Line 100">
              <a:extLst>
                <a:ext uri="{FF2B5EF4-FFF2-40B4-BE49-F238E27FC236}">
                  <a16:creationId xmlns:a16="http://schemas.microsoft.com/office/drawing/2014/main" id="{540DB7D2-AFA9-4804-8DBA-22CE6C77857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838825" y="4757738"/>
              <a:ext cx="98425" cy="984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7" name="Oval 116">
            <a:extLst>
              <a:ext uri="{FF2B5EF4-FFF2-40B4-BE49-F238E27FC236}">
                <a16:creationId xmlns:a16="http://schemas.microsoft.com/office/drawing/2014/main" id="{C2E78ACB-27C6-43D4-A12A-AE15588B4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0800000">
            <a:off x="9983970" y="6390652"/>
            <a:ext cx="137160" cy="137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12C66AD-9D46-4E18-B06D-3ADB8727A9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00" y="585788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95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customer stor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0" y="0"/>
            <a:ext cx="5669280" cy="6858000"/>
          </a:xfrm>
          <a:gradFill flip="none" rotWithShape="1">
            <a:gsLst>
              <a:gs pos="40000">
                <a:srgbClr val="000000">
                  <a:alpha val="93000"/>
                </a:srgbClr>
              </a:gs>
              <a:gs pos="18000">
                <a:srgbClr val="000000"/>
              </a:gs>
              <a:gs pos="70000">
                <a:srgbClr val="000000">
                  <a:alpha val="60000"/>
                </a:srgbClr>
              </a:gs>
              <a:gs pos="93000">
                <a:srgbClr val="000000">
                  <a:alpha val="0"/>
                </a:srgbClr>
              </a:gs>
            </a:gsLst>
            <a:lin ang="300000" scaled="0"/>
            <a:tileRect/>
          </a:gradFill>
        </p:spPr>
        <p:txBody>
          <a:bodyPr lIns="585216" tIns="585216" rIns="585216" bIns="4663440" anchor="b" anchorCtr="0">
            <a:noAutofit/>
          </a:bodyPr>
          <a:lstStyle>
            <a:lvl1pPr>
              <a:defRPr sz="2800" spc="0">
                <a:gradFill>
                  <a:gsLst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D4E54DC-0D94-437C-B872-E7B8CD6AF8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986" y="2339783"/>
            <a:ext cx="3657600" cy="2017355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  <a:lvl2pPr marL="228600" indent="0"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2pPr>
            <a:lvl3pPr marL="457200" indent="0"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3pPr>
            <a:lvl4pPr marL="661988" indent="0"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4pPr>
            <a:lvl5pPr marL="855663" indent="0"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43906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customer stor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0" y="0"/>
            <a:ext cx="5669280" cy="6858000"/>
          </a:xfrm>
          <a:gradFill flip="none" rotWithShape="1">
            <a:gsLst>
              <a:gs pos="40000">
                <a:schemeClr val="bg1">
                  <a:alpha val="93000"/>
                </a:schemeClr>
              </a:gs>
              <a:gs pos="18000">
                <a:schemeClr val="bg1"/>
              </a:gs>
              <a:gs pos="70000">
                <a:schemeClr val="bg1">
                  <a:alpha val="60000"/>
                </a:schemeClr>
              </a:gs>
              <a:gs pos="93000">
                <a:schemeClr val="bg1">
                  <a:alpha val="0"/>
                </a:schemeClr>
              </a:gs>
            </a:gsLst>
            <a:lin ang="300000" scaled="0"/>
            <a:tileRect/>
          </a:gradFill>
        </p:spPr>
        <p:txBody>
          <a:bodyPr lIns="585216" tIns="585216" rIns="585216" bIns="4663440" anchor="b" anchorCtr="0">
            <a:noAutofit/>
          </a:bodyPr>
          <a:lstStyle>
            <a:lvl1pPr>
              <a:defRPr sz="2800" spc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D4E54DC-0D94-437C-B872-E7B8CD6AF8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986" y="2339783"/>
            <a:ext cx="3657600" cy="2017355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228600" indent="0"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2pPr>
            <a:lvl3pPr marL="457200" indent="0"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3pPr>
            <a:lvl4pPr marL="661988" indent="0"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4pPr>
            <a:lvl5pPr marL="855663" indent="0"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32585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devices with content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6E0755-1E27-4228-9E72-2E9E3D256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A5BE06-FD66-49FC-82B2-2F4A7AAA3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4937760"/>
            <a:ext cx="12192000" cy="192024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D106195-A95E-444C-92B8-4A34CEF41E5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241" y="5354551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7BA21E2-2183-4B6B-9CED-631A1EC084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65205" y="5354551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4D5D935-1E21-439B-8DEC-C61FADD59E2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66170" y="5354551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9B9B571-DAE0-4FEB-9885-CCA0C900A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6792" y="1476691"/>
            <a:ext cx="4515814" cy="2839669"/>
          </a:xfrm>
          <a:prstGeom prst="roundRect">
            <a:avLst>
              <a:gd name="adj" fmla="val 2491"/>
            </a:avLst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4332328-F766-46A3-AACB-BC71B5B97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402908" y="1476691"/>
            <a:ext cx="4515814" cy="2839669"/>
          </a:xfrm>
          <a:prstGeom prst="roundRect">
            <a:avLst>
              <a:gd name="adj" fmla="val 2491"/>
            </a:avLst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402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16667E-6 -2.22222E-6 L 4.16667E-6 0.0622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54167E-6 -2.22222E-6 L 3.54167E-6 0.0622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3" grpId="0" animBg="1"/>
      <p:bldP spid="13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devices with content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CF17EA-5E8D-4923-AEAC-08FCE7E97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197170" y="1436688"/>
            <a:ext cx="7797660" cy="4649406"/>
          </a:xfrm>
          <a:prstGeom prst="roundRect">
            <a:avLst>
              <a:gd name="adj" fmla="val 2491"/>
            </a:avLst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0A1C56A-5417-4BAF-B267-5CA4F99EB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44610" y="1715114"/>
            <a:ext cx="7275652" cy="3222645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Drag &amp; drop your screenshot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6E0755-1E27-4228-9E72-2E9E3D256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A5BE06-FD66-49FC-82B2-2F4A7AAA3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4937760"/>
            <a:ext cx="12192000" cy="192024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FC254CD-F631-46FC-A391-1B5E1F1213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241" y="5354551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4B206FB-5827-4AE9-9321-1D97705DE4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65205" y="5354551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04A2BA5-E13E-4980-BDA1-582D761820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66170" y="5354551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651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44444E-6 L 0.07188 -4.44444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44444E-6 L 0.07188 -4.44444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5" grpId="0" animBg="1"/>
      <p:bldP spid="15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55995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67818"/>
            <a:ext cx="1693247" cy="277879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8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0662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222995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145328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067660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378328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00662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222995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145328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067660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5995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379573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03151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29842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39413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067660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6.</a:t>
            </a:r>
          </a:p>
        </p:txBody>
      </p:sp>
      <p:sp>
        <p:nvSpPr>
          <p:cNvPr id="42" name="Footer Placeholder 14">
            <a:extLst>
              <a:ext uri="{FF2B5EF4-FFF2-40B4-BE49-F238E27FC236}">
                <a16:creationId xmlns:a16="http://schemas.microsoft.com/office/drawing/2014/main" id="{616DC816-DD19-4FC8-9708-971C4080E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982456437"/>
      </p:ext>
    </p:extLst>
  </p:cSld>
  <p:clrMapOvr>
    <a:masterClrMapping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devices with content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5810F4F-68F0-4E21-BB24-C8FC8530B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48302" y="499243"/>
            <a:ext cx="7797660" cy="4649406"/>
          </a:xfrm>
          <a:prstGeom prst="roundRect">
            <a:avLst>
              <a:gd name="adj" fmla="val 2491"/>
            </a:avLst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15E43F2-AAE6-4165-8D8F-1087C0BCA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1" y="730555"/>
            <a:ext cx="6096000" cy="4206239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Drag &amp; drop your screenshot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6E0755-1E27-4228-9E72-2E9E3D256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829678"/>
            <a:ext cx="4405172" cy="1107996"/>
          </a:xfrm>
        </p:spPr>
        <p:txBody>
          <a:bodyPr anchor="b" anchorCtr="0"/>
          <a:lstStyle>
            <a:lvl1pPr algn="l">
              <a:defRPr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A5BE06-FD66-49FC-82B2-2F4A7AAA3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4937760"/>
            <a:ext cx="12192000" cy="192024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233F09B-751F-499F-8AB1-46D1CBB97C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241" y="5354551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472DDD0-05D6-4439-8178-FA2D5C2518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65205" y="5354551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750ECAA-2638-4E98-A3ED-59D8EE377E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66170" y="5354551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08254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44444E-6 L 0.07188 -4.44444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L 0.07187 -4.07407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Dev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BCCCCFD-7906-42D4-BC2F-F10F2EAC6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197170" y="1436688"/>
            <a:ext cx="7797660" cy="4649406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A528D5A-2410-4344-B71D-D58E63F5B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44610" y="1715114"/>
            <a:ext cx="7275652" cy="4092555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8315190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125E-6 1.48148E-6 L 3.125E-6 0.0622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125E-6 1.48148E-6 L 3.125E-6 0.0622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9" grpId="0" animBg="1"/>
      <p:bldP spid="9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0768891-8C94-4069-BC8C-0A54A63140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6688"/>
            <a:ext cx="4714875" cy="123110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000" b="0">
                <a:latin typeface="+mn-lt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1600" b="0">
                <a:latin typeface="+mn-lt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200" b="0">
                <a:latin typeface="+mn-lt"/>
              </a:defRPr>
            </a:lvl3pPr>
            <a:lvl4pPr marL="652462" indent="0">
              <a:buFont typeface="Wingdings" panose="05000000000000000000" pitchFamily="2" charset="2"/>
              <a:buNone/>
              <a:defRPr sz="1100" b="0">
                <a:latin typeface="+mn-lt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100" b="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BCCCCFD-7906-42D4-BC2F-F10F2EAC6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48302" y="1337298"/>
            <a:ext cx="7797660" cy="4649406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A528D5A-2410-4344-B71D-D58E63F5B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1" y="1558882"/>
            <a:ext cx="6096000" cy="4206239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0605639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7188 2.22222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6 L 0.07187 3.7037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9" grpId="0" animBg="1"/>
      <p:bldP spid="9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with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2431804"/>
            <a:ext cx="4160520" cy="997196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216" y="3874498"/>
            <a:ext cx="41605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C40D914-674C-48B4-8EC5-1357343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48302" y="1337298"/>
            <a:ext cx="7797660" cy="4649406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4649DA2-9316-426D-B97E-5F36D1B9A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1" y="1558882"/>
            <a:ext cx="6096000" cy="4206239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754359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7188 2.22222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6 L 0.07187 3.7037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40A43-AE0C-445E-8928-E216D63A0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EEC1A51-0725-49B0-A8F1-07E4CC92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622636" y="1672493"/>
            <a:ext cx="5891782" cy="3513014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4EF17D04-70CD-4A41-BF9B-2D1D21FB9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819847" y="1882867"/>
            <a:ext cx="5497361" cy="3092266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0D8EAA8-D20C-4F1A-8C70-F02753C19F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672493"/>
            <a:ext cx="4714875" cy="123110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000" b="0">
                <a:latin typeface="+mn-lt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1600" b="0">
                <a:latin typeface="+mn-lt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200" b="0">
                <a:latin typeface="+mn-lt"/>
              </a:defRPr>
            </a:lvl3pPr>
            <a:lvl4pPr marL="652462" indent="0">
              <a:buFont typeface="Wingdings" panose="05000000000000000000" pitchFamily="2" charset="2"/>
              <a:buNone/>
              <a:defRPr sz="1100" b="0">
                <a:latin typeface="+mn-lt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100" b="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03441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125E-6 1.48148E-6 L 3.125E-6 0.0622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125E-6 1.48148E-6 L 3.125E-6 0.0622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</p:bld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4252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0"/>
            <a:ext cx="11018520" cy="553998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33939"/>
            <a:ext cx="6099175" cy="2041525"/>
            <a:chOff x="-12" y="3045"/>
            <a:chExt cx="3842" cy="1286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ED797624-9918-4F4D-A328-E931D90F43B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37777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456392"/>
            <a:ext cx="4513126" cy="1107996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91B576E6-160E-4BCE-A166-90B2F2E6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26139" y="585789"/>
            <a:ext cx="5683250" cy="5683250"/>
          </a:xfrm>
          <a:blipFill>
            <a:blip r:embed="rId2"/>
            <a:stretch>
              <a:fillRect/>
            </a:stretch>
          </a:blipFill>
          <a:effectLst>
            <a:outerShdw blurRad="190500" dist="50800" dir="2700000" algn="ctr" rotWithShape="0">
              <a:prstClr val="black">
                <a:alpha val="30000"/>
              </a:prstClr>
            </a:outerShdw>
          </a:effectLst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658CF634-9EEF-49FE-8CD9-21079E676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33939"/>
            <a:ext cx="6099175" cy="2041525"/>
            <a:chOff x="-12" y="3045"/>
            <a:chExt cx="3842" cy="1286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EA0332A7-7C31-4C3A-92B9-C09E7387F15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5">
              <a:extLst>
                <a:ext uri="{FF2B5EF4-FFF2-40B4-BE49-F238E27FC236}">
                  <a16:creationId xmlns:a16="http://schemas.microsoft.com/office/drawing/2014/main" id="{E1802A6B-0FA5-4AFA-943A-D45CF85D12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E77E4D66-A591-4407-A4C1-5F4DF17EE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7">
              <a:extLst>
                <a:ext uri="{FF2B5EF4-FFF2-40B4-BE49-F238E27FC236}">
                  <a16:creationId xmlns:a16="http://schemas.microsoft.com/office/drawing/2014/main" id="{EF869CCE-1BD6-4BE5-8D7D-61746AD667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DEDE4AF1-7B22-4663-9BA3-DAC2DCC6C9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0940244F-432C-40C0-A7E9-910E9447CDB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A1C6E6A5-5F57-4647-AD2D-16A0339DFF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6E0729C3-A21B-4E46-9E35-F99A63BFA4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52F1F5E5-D490-4EE1-B93F-54AEE3BEAC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3E9075D5-134E-45BE-A75C-3A53F92BC43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C1497795-D932-4119-88F3-48BF178CEB6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595933AF-088D-40ED-9B88-AEB9F92F61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9D538E2A-16AA-4880-9ECE-27935FC2916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4055CB82-A9D7-421B-ADB0-A59AD774C2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89E6B681-1E9C-4003-8E90-9B69EA1E6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7727BEDD-1710-4D59-9613-C710AFBF7A1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20CC4A77-CAB4-4B4A-8BFC-73153508CDB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B2AA8201-1475-48D3-9DD4-9CBBCAA01C9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3">
              <a:extLst>
                <a:ext uri="{FF2B5EF4-FFF2-40B4-BE49-F238E27FC236}">
                  <a16:creationId xmlns:a16="http://schemas.microsoft.com/office/drawing/2014/main" id="{9FE31C73-17B3-456C-BD51-31120F27DF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5">
              <a:extLst>
                <a:ext uri="{FF2B5EF4-FFF2-40B4-BE49-F238E27FC236}">
                  <a16:creationId xmlns:a16="http://schemas.microsoft.com/office/drawing/2014/main" id="{F7D58059-3C3A-48F7-BE19-8D339D97F19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6">
              <a:extLst>
                <a:ext uri="{FF2B5EF4-FFF2-40B4-BE49-F238E27FC236}">
                  <a16:creationId xmlns:a16="http://schemas.microsoft.com/office/drawing/2014/main" id="{43889137-A687-4097-A8F7-50AC0E84AC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7">
              <a:extLst>
                <a:ext uri="{FF2B5EF4-FFF2-40B4-BE49-F238E27FC236}">
                  <a16:creationId xmlns:a16="http://schemas.microsoft.com/office/drawing/2014/main" id="{77E339B1-8AB0-4348-BCEF-C2BD841C3AC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8">
              <a:extLst>
                <a:ext uri="{FF2B5EF4-FFF2-40B4-BE49-F238E27FC236}">
                  <a16:creationId xmlns:a16="http://schemas.microsoft.com/office/drawing/2014/main" id="{5231B32C-CC43-45B1-A068-207C1773B9E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67C5DB06-7C42-4541-B7EB-46FF131BE1F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1">
              <a:extLst>
                <a:ext uri="{FF2B5EF4-FFF2-40B4-BE49-F238E27FC236}">
                  <a16:creationId xmlns:a16="http://schemas.microsoft.com/office/drawing/2014/main" id="{A1C8F9A2-4E80-49C3-8296-79F5CCA5F8E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2">
              <a:extLst>
                <a:ext uri="{FF2B5EF4-FFF2-40B4-BE49-F238E27FC236}">
                  <a16:creationId xmlns:a16="http://schemas.microsoft.com/office/drawing/2014/main" id="{89D64176-F337-418B-BED3-2DC99F6EE8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3">
              <a:extLst>
                <a:ext uri="{FF2B5EF4-FFF2-40B4-BE49-F238E27FC236}">
                  <a16:creationId xmlns:a16="http://schemas.microsoft.com/office/drawing/2014/main" id="{80FC8CE9-5087-4F39-AAB9-52470263D7C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4">
              <a:extLst>
                <a:ext uri="{FF2B5EF4-FFF2-40B4-BE49-F238E27FC236}">
                  <a16:creationId xmlns:a16="http://schemas.microsoft.com/office/drawing/2014/main" id="{56198EFF-63C3-40D2-9E0A-1E06C747A9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5">
              <a:extLst>
                <a:ext uri="{FF2B5EF4-FFF2-40B4-BE49-F238E27FC236}">
                  <a16:creationId xmlns:a16="http://schemas.microsoft.com/office/drawing/2014/main" id="{CAAD0169-B2C3-4B16-A80D-563DEE3B434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9">
              <a:extLst>
                <a:ext uri="{FF2B5EF4-FFF2-40B4-BE49-F238E27FC236}">
                  <a16:creationId xmlns:a16="http://schemas.microsoft.com/office/drawing/2014/main" id="{ACE9353F-A670-4F38-8A4E-AF92F976C4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40">
              <a:extLst>
                <a:ext uri="{FF2B5EF4-FFF2-40B4-BE49-F238E27FC236}">
                  <a16:creationId xmlns:a16="http://schemas.microsoft.com/office/drawing/2014/main" id="{D6CB0A18-D285-4F90-A6A2-7B89C6B1199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41">
              <a:extLst>
                <a:ext uri="{FF2B5EF4-FFF2-40B4-BE49-F238E27FC236}">
                  <a16:creationId xmlns:a16="http://schemas.microsoft.com/office/drawing/2014/main" id="{B0DF56F2-B8FB-4238-A748-D7117C930C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2">
              <a:extLst>
                <a:ext uri="{FF2B5EF4-FFF2-40B4-BE49-F238E27FC236}">
                  <a16:creationId xmlns:a16="http://schemas.microsoft.com/office/drawing/2014/main" id="{9DC17F9D-47CE-4D2E-8D1A-05A645CBD8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4">
              <a:extLst>
                <a:ext uri="{FF2B5EF4-FFF2-40B4-BE49-F238E27FC236}">
                  <a16:creationId xmlns:a16="http://schemas.microsoft.com/office/drawing/2014/main" id="{67FF744E-5B1D-4E10-8404-9C747AC2D37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5">
              <a:extLst>
                <a:ext uri="{FF2B5EF4-FFF2-40B4-BE49-F238E27FC236}">
                  <a16:creationId xmlns:a16="http://schemas.microsoft.com/office/drawing/2014/main" id="{A19F2EC7-782C-49EE-BF2B-5BE977B421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6">
              <a:extLst>
                <a:ext uri="{FF2B5EF4-FFF2-40B4-BE49-F238E27FC236}">
                  <a16:creationId xmlns:a16="http://schemas.microsoft.com/office/drawing/2014/main" id="{27ED63BA-C996-4A80-8E3E-4ED920D25E4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7">
              <a:extLst>
                <a:ext uri="{FF2B5EF4-FFF2-40B4-BE49-F238E27FC236}">
                  <a16:creationId xmlns:a16="http://schemas.microsoft.com/office/drawing/2014/main" id="{3FE1631C-2C31-427C-934A-CE451B8BCBE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51">
              <a:extLst>
                <a:ext uri="{FF2B5EF4-FFF2-40B4-BE49-F238E27FC236}">
                  <a16:creationId xmlns:a16="http://schemas.microsoft.com/office/drawing/2014/main" id="{23ADE6DA-FDF9-4DF8-8508-27FB564AA4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52">
              <a:extLst>
                <a:ext uri="{FF2B5EF4-FFF2-40B4-BE49-F238E27FC236}">
                  <a16:creationId xmlns:a16="http://schemas.microsoft.com/office/drawing/2014/main" id="{355DB159-29DC-4D78-A825-421B96ABEEA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4">
              <a:extLst>
                <a:ext uri="{FF2B5EF4-FFF2-40B4-BE49-F238E27FC236}">
                  <a16:creationId xmlns:a16="http://schemas.microsoft.com/office/drawing/2014/main" id="{B939DAC6-E5FD-43E2-9343-EC9F7B40E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5">
              <a:extLst>
                <a:ext uri="{FF2B5EF4-FFF2-40B4-BE49-F238E27FC236}">
                  <a16:creationId xmlns:a16="http://schemas.microsoft.com/office/drawing/2014/main" id="{D9A074D5-ECF9-44EF-AB7D-61FB91A9E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6">
              <a:extLst>
                <a:ext uri="{FF2B5EF4-FFF2-40B4-BE49-F238E27FC236}">
                  <a16:creationId xmlns:a16="http://schemas.microsoft.com/office/drawing/2014/main" id="{34A890B5-C411-4636-85B9-173F7BE89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7">
              <a:extLst>
                <a:ext uri="{FF2B5EF4-FFF2-40B4-BE49-F238E27FC236}">
                  <a16:creationId xmlns:a16="http://schemas.microsoft.com/office/drawing/2014/main" id="{C4A79E17-6578-43DB-A5B7-D7E94F735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70569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7188 2.22222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4">
            <a:extLst>
              <a:ext uri="{FF2B5EF4-FFF2-40B4-BE49-F238E27FC236}">
                <a16:creationId xmlns:a16="http://schemas.microsoft.com/office/drawing/2014/main" id="{38F77CCB-2B90-43D9-8C79-3A882C622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95725" y="3106738"/>
            <a:ext cx="3989388" cy="3784600"/>
            <a:chOff x="2454" y="1957"/>
            <a:chExt cx="2513" cy="2384"/>
          </a:xfrm>
        </p:grpSpPr>
        <p:sp>
          <p:nvSpPr>
            <p:cNvPr id="14" name="AutoShape 3">
              <a:extLst>
                <a:ext uri="{FF2B5EF4-FFF2-40B4-BE49-F238E27FC236}">
                  <a16:creationId xmlns:a16="http://schemas.microsoft.com/office/drawing/2014/main" id="{EF3744E6-A28A-4C5E-9079-107210B5FCB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5">
              <a:extLst>
                <a:ext uri="{FF2B5EF4-FFF2-40B4-BE49-F238E27FC236}">
                  <a16:creationId xmlns:a16="http://schemas.microsoft.com/office/drawing/2014/main" id="{F40E366E-5BCD-4E4E-8AED-933F13CFD9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6">
              <a:extLst>
                <a:ext uri="{FF2B5EF4-FFF2-40B4-BE49-F238E27FC236}">
                  <a16:creationId xmlns:a16="http://schemas.microsoft.com/office/drawing/2014/main" id="{33AF4673-6503-447B-9025-69FFDBD3CD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7">
              <a:extLst>
                <a:ext uri="{FF2B5EF4-FFF2-40B4-BE49-F238E27FC236}">
                  <a16:creationId xmlns:a16="http://schemas.microsoft.com/office/drawing/2014/main" id="{556EFD9A-C179-40C5-B49D-CE4EA91D8A0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8">
              <a:extLst>
                <a:ext uri="{FF2B5EF4-FFF2-40B4-BE49-F238E27FC236}">
                  <a16:creationId xmlns:a16="http://schemas.microsoft.com/office/drawing/2014/main" id="{1ADDD33B-7479-4416-A3D1-4BB32B8BD3D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9">
              <a:extLst>
                <a:ext uri="{FF2B5EF4-FFF2-40B4-BE49-F238E27FC236}">
                  <a16:creationId xmlns:a16="http://schemas.microsoft.com/office/drawing/2014/main" id="{70FF5F38-B8A2-4460-AE6A-A5A9DDDC90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0">
              <a:extLst>
                <a:ext uri="{FF2B5EF4-FFF2-40B4-BE49-F238E27FC236}">
                  <a16:creationId xmlns:a16="http://schemas.microsoft.com/office/drawing/2014/main" id="{54991479-EFDD-4387-A743-B0BA54BAC97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1">
              <a:extLst>
                <a:ext uri="{FF2B5EF4-FFF2-40B4-BE49-F238E27FC236}">
                  <a16:creationId xmlns:a16="http://schemas.microsoft.com/office/drawing/2014/main" id="{A9223FA7-FA93-4CE5-AB55-6A3EE40C1E5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3">
              <a:extLst>
                <a:ext uri="{FF2B5EF4-FFF2-40B4-BE49-F238E27FC236}">
                  <a16:creationId xmlns:a16="http://schemas.microsoft.com/office/drawing/2014/main" id="{DC17F235-8191-414D-A5BF-544039537C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4">
              <a:extLst>
                <a:ext uri="{FF2B5EF4-FFF2-40B4-BE49-F238E27FC236}">
                  <a16:creationId xmlns:a16="http://schemas.microsoft.com/office/drawing/2014/main" id="{C6B38F67-BB86-419A-9657-40D267EEA2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15">
              <a:extLst>
                <a:ext uri="{FF2B5EF4-FFF2-40B4-BE49-F238E27FC236}">
                  <a16:creationId xmlns:a16="http://schemas.microsoft.com/office/drawing/2014/main" id="{197C18CD-785C-481E-9553-ED8A72AA85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7FA0290D-10EB-4A4A-B38B-0FFD6BD0DA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17">
              <a:extLst>
                <a:ext uri="{FF2B5EF4-FFF2-40B4-BE49-F238E27FC236}">
                  <a16:creationId xmlns:a16="http://schemas.microsoft.com/office/drawing/2014/main" id="{08DC0C25-984D-4711-9930-FAAB1E431CE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916B8963-FEF2-4D54-A87D-08A08761A01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8E3E9155-322A-4971-94B4-37FC6C431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95F5E540-A484-4720-9DFD-877D4E7FB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1">
              <a:extLst>
                <a:ext uri="{FF2B5EF4-FFF2-40B4-BE49-F238E27FC236}">
                  <a16:creationId xmlns:a16="http://schemas.microsoft.com/office/drawing/2014/main" id="{60B8F8AF-BEF3-4AE8-98DC-975EFA6B78B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2">
              <a:extLst>
                <a:ext uri="{FF2B5EF4-FFF2-40B4-BE49-F238E27FC236}">
                  <a16:creationId xmlns:a16="http://schemas.microsoft.com/office/drawing/2014/main" id="{262234A4-5622-4A7D-9988-87D3A0D5A4A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3">
              <a:extLst>
                <a:ext uri="{FF2B5EF4-FFF2-40B4-BE49-F238E27FC236}">
                  <a16:creationId xmlns:a16="http://schemas.microsoft.com/office/drawing/2014/main" id="{20A9445D-3287-4894-967D-79E271B12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6">
              <a:extLst>
                <a:ext uri="{FF2B5EF4-FFF2-40B4-BE49-F238E27FC236}">
                  <a16:creationId xmlns:a16="http://schemas.microsoft.com/office/drawing/2014/main" id="{7453D2BD-49A1-495E-B0D6-BC2E024CEEE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27">
              <a:extLst>
                <a:ext uri="{FF2B5EF4-FFF2-40B4-BE49-F238E27FC236}">
                  <a16:creationId xmlns:a16="http://schemas.microsoft.com/office/drawing/2014/main" id="{53870035-F69F-4E66-A779-B19690311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28">
              <a:extLst>
                <a:ext uri="{FF2B5EF4-FFF2-40B4-BE49-F238E27FC236}">
                  <a16:creationId xmlns:a16="http://schemas.microsoft.com/office/drawing/2014/main" id="{F5D80EEC-76A2-4617-BF03-8DCC0D9950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29">
              <a:extLst>
                <a:ext uri="{FF2B5EF4-FFF2-40B4-BE49-F238E27FC236}">
                  <a16:creationId xmlns:a16="http://schemas.microsoft.com/office/drawing/2014/main" id="{A3A2A0D8-8CDA-47B9-A80D-F096FE886A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0">
              <a:extLst>
                <a:ext uri="{FF2B5EF4-FFF2-40B4-BE49-F238E27FC236}">
                  <a16:creationId xmlns:a16="http://schemas.microsoft.com/office/drawing/2014/main" id="{CB30ACD1-EDDB-41CE-8E5C-5CA26C28D9F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2">
              <a:extLst>
                <a:ext uri="{FF2B5EF4-FFF2-40B4-BE49-F238E27FC236}">
                  <a16:creationId xmlns:a16="http://schemas.microsoft.com/office/drawing/2014/main" id="{3BB42EB1-8EEF-431C-A898-0F3AA7DCFAD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3">
              <a:extLst>
                <a:ext uri="{FF2B5EF4-FFF2-40B4-BE49-F238E27FC236}">
                  <a16:creationId xmlns:a16="http://schemas.microsoft.com/office/drawing/2014/main" id="{BF393E61-254B-4942-BBFB-3E44848BA41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4">
              <a:extLst>
                <a:ext uri="{FF2B5EF4-FFF2-40B4-BE49-F238E27FC236}">
                  <a16:creationId xmlns:a16="http://schemas.microsoft.com/office/drawing/2014/main" id="{AF6316F3-9EB9-49AC-92A0-CCF7E9EE1A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35">
              <a:extLst>
                <a:ext uri="{FF2B5EF4-FFF2-40B4-BE49-F238E27FC236}">
                  <a16:creationId xmlns:a16="http://schemas.microsoft.com/office/drawing/2014/main" id="{40169161-95D2-4C40-9942-1DB496231F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39">
              <a:extLst>
                <a:ext uri="{FF2B5EF4-FFF2-40B4-BE49-F238E27FC236}">
                  <a16:creationId xmlns:a16="http://schemas.microsoft.com/office/drawing/2014/main" id="{B7D5A4C4-83A0-42E7-A287-53A4F64EDEE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0">
              <a:extLst>
                <a:ext uri="{FF2B5EF4-FFF2-40B4-BE49-F238E27FC236}">
                  <a16:creationId xmlns:a16="http://schemas.microsoft.com/office/drawing/2014/main" id="{86757FA3-27C1-411A-8E2F-BFC475A18B1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6BAD94B7-F695-4BAE-BF61-381B9BF5D2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2EF4A4DE-7B77-4805-9FC0-633CAA856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4624E0F-08FC-4ED1-9A21-57B6BB9B62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1C3951EB-1BB6-4364-B8D2-76CD668E4C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1573A790-3D05-4E7C-A171-930050318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47322" y="3178"/>
            <a:ext cx="6244679" cy="6854822"/>
          </a:xfrm>
          <a:custGeom>
            <a:avLst/>
            <a:gdLst>
              <a:gd name="connsiteX0" fmla="*/ 2972492 w 6244679"/>
              <a:gd name="connsiteY0" fmla="*/ 0 h 6848472"/>
              <a:gd name="connsiteX1" fmla="*/ 6244679 w 6244679"/>
              <a:gd name="connsiteY1" fmla="*/ 0 h 6848472"/>
              <a:gd name="connsiteX2" fmla="*/ 6244679 w 6244679"/>
              <a:gd name="connsiteY2" fmla="*/ 6848472 h 6848472"/>
              <a:gd name="connsiteX3" fmla="*/ 0 w 6244679"/>
              <a:gd name="connsiteY3" fmla="*/ 6848472 h 6848472"/>
              <a:gd name="connsiteX4" fmla="*/ 3004648 w 6244679"/>
              <a:gd name="connsiteY4" fmla="*/ 14137 h 684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44679" h="6848472">
                <a:moveTo>
                  <a:pt x="2972492" y="0"/>
                </a:moveTo>
                <a:lnTo>
                  <a:pt x="6244679" y="0"/>
                </a:lnTo>
                <a:lnTo>
                  <a:pt x="6244679" y="6848472"/>
                </a:lnTo>
                <a:lnTo>
                  <a:pt x="0" y="6848472"/>
                </a:lnTo>
                <a:lnTo>
                  <a:pt x="3004648" y="1413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Arial" panose="020B0604020202020204" pitchFamily="34" charset="0"/>
              <a:buNone/>
              <a:defRPr sz="2000" b="0"/>
            </a:lvl2pPr>
            <a:lvl3pPr marL="450850" indent="0">
              <a:buFont typeface="Arial" panose="020B0604020202020204" pitchFamily="34" charset="0"/>
              <a:buNone/>
              <a:tabLst/>
              <a:defRPr sz="1600" b="0"/>
            </a:lvl3pPr>
            <a:lvl4pPr marL="652462" indent="0">
              <a:buFont typeface="Arial" panose="020B0604020202020204" pitchFamily="34" charset="0"/>
              <a:buNone/>
              <a:defRPr sz="1400" b="0"/>
            </a:lvl4pPr>
            <a:lvl5pPr marL="854075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86776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TA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1435100"/>
            <a:ext cx="11018519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Arial" panose="020B0604020202020204" pitchFamily="34" charset="0"/>
              <a:buNone/>
              <a:defRPr sz="2000" b="0"/>
            </a:lvl2pPr>
            <a:lvl3pPr marL="450850" indent="0">
              <a:buFont typeface="Arial" panose="020B0604020202020204" pitchFamily="34" charset="0"/>
              <a:buNone/>
              <a:tabLst/>
              <a:defRPr sz="1600" b="0"/>
            </a:lvl3pPr>
            <a:lvl4pPr marL="652462" indent="0">
              <a:buFont typeface="Arial" panose="020B0604020202020204" pitchFamily="34" charset="0"/>
              <a:buNone/>
              <a:defRPr sz="1400" b="0"/>
            </a:lvl4pPr>
            <a:lvl5pPr marL="854075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8520A8-0052-4433-B8D7-4861A83A5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916595" y="3106738"/>
            <a:ext cx="3989388" cy="3784600"/>
            <a:chOff x="2454" y="1957"/>
            <a:chExt cx="2513" cy="2384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30888FD9-9D5B-49EF-9558-EE717628D2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E392EE9B-FC89-4AC5-8822-996BB137C2F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3309"/>
              <a:ext cx="239" cy="54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6">
              <a:extLst>
                <a:ext uri="{FF2B5EF4-FFF2-40B4-BE49-F238E27FC236}">
                  <a16:creationId xmlns:a16="http://schemas.microsoft.com/office/drawing/2014/main" id="{C234ECF5-FB3E-49FC-AD4B-E088D7C01CF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7">
              <a:extLst>
                <a:ext uri="{FF2B5EF4-FFF2-40B4-BE49-F238E27FC236}">
                  <a16:creationId xmlns:a16="http://schemas.microsoft.com/office/drawing/2014/main" id="{61EAE922-C656-4C61-85C8-225EB30FD2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8">
              <a:extLst>
                <a:ext uri="{FF2B5EF4-FFF2-40B4-BE49-F238E27FC236}">
                  <a16:creationId xmlns:a16="http://schemas.microsoft.com/office/drawing/2014/main" id="{D5BFE50B-A015-44D3-B8EA-774F460C78A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9">
              <a:extLst>
                <a:ext uri="{FF2B5EF4-FFF2-40B4-BE49-F238E27FC236}">
                  <a16:creationId xmlns:a16="http://schemas.microsoft.com/office/drawing/2014/main" id="{769D3B84-ED38-4FCE-A7F3-0A1FEA45F9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25DB2594-7D75-4BC8-8D84-9CE9C63BDFC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D75B3C8F-624D-4510-888A-40664843D3F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431F0968-A4EA-4FBC-9B0A-5E9EDDC322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00D14474-EA4C-4968-99EB-D0574DA47F4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094D2624-3572-46BA-A638-CA5C0A72DB6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EF6069E9-B906-4FF0-8C73-104A1C345E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9840BA05-E4DB-4C68-B4FC-485BA6786D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8116A665-18E6-4084-833B-23FEE2318A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6">
              <a:extLst>
                <a:ext uri="{FF2B5EF4-FFF2-40B4-BE49-F238E27FC236}">
                  <a16:creationId xmlns:a16="http://schemas.microsoft.com/office/drawing/2014/main" id="{CCD3AA5C-669A-407C-91B0-6AA0E963E1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7">
              <a:extLst>
                <a:ext uri="{FF2B5EF4-FFF2-40B4-BE49-F238E27FC236}">
                  <a16:creationId xmlns:a16="http://schemas.microsoft.com/office/drawing/2014/main" id="{92E4F548-B064-4803-8CEE-2A8CA1428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579"/>
              <a:ext cx="138" cy="294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9">
              <a:extLst>
                <a:ext uri="{FF2B5EF4-FFF2-40B4-BE49-F238E27FC236}">
                  <a16:creationId xmlns:a16="http://schemas.microsoft.com/office/drawing/2014/main" id="{12ED059C-C683-4AFE-A2D7-B8055BB6B0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30">
              <a:extLst>
                <a:ext uri="{FF2B5EF4-FFF2-40B4-BE49-F238E27FC236}">
                  <a16:creationId xmlns:a16="http://schemas.microsoft.com/office/drawing/2014/main" id="{57881EDC-4DD8-4090-9F92-20CCAA0A12C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32">
              <a:extLst>
                <a:ext uri="{FF2B5EF4-FFF2-40B4-BE49-F238E27FC236}">
                  <a16:creationId xmlns:a16="http://schemas.microsoft.com/office/drawing/2014/main" id="{3DA3CE98-3C5A-4D65-A090-FE7720E1AE5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3">
              <a:extLst>
                <a:ext uri="{FF2B5EF4-FFF2-40B4-BE49-F238E27FC236}">
                  <a16:creationId xmlns:a16="http://schemas.microsoft.com/office/drawing/2014/main" id="{2EDB2FB5-C440-4210-84EA-2DD35F0E2AE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4">
              <a:extLst>
                <a:ext uri="{FF2B5EF4-FFF2-40B4-BE49-F238E27FC236}">
                  <a16:creationId xmlns:a16="http://schemas.microsoft.com/office/drawing/2014/main" id="{F70B76D7-9C3B-4A98-902A-87594774656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5">
              <a:extLst>
                <a:ext uri="{FF2B5EF4-FFF2-40B4-BE49-F238E27FC236}">
                  <a16:creationId xmlns:a16="http://schemas.microsoft.com/office/drawing/2014/main" id="{CC022C80-1548-4862-B8DC-DF34BBC95F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9">
              <a:extLst>
                <a:ext uri="{FF2B5EF4-FFF2-40B4-BE49-F238E27FC236}">
                  <a16:creationId xmlns:a16="http://schemas.microsoft.com/office/drawing/2014/main" id="{EFAE99D0-7542-4B98-9481-BC532772F2B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40">
              <a:extLst>
                <a:ext uri="{FF2B5EF4-FFF2-40B4-BE49-F238E27FC236}">
                  <a16:creationId xmlns:a16="http://schemas.microsoft.com/office/drawing/2014/main" id="{7F8D7814-1769-49CB-A9CB-A344CE6501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1">
              <a:extLst>
                <a:ext uri="{FF2B5EF4-FFF2-40B4-BE49-F238E27FC236}">
                  <a16:creationId xmlns:a16="http://schemas.microsoft.com/office/drawing/2014/main" id="{E4E8BC53-3900-4720-9452-60043F3ED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2">
              <a:extLst>
                <a:ext uri="{FF2B5EF4-FFF2-40B4-BE49-F238E27FC236}">
                  <a16:creationId xmlns:a16="http://schemas.microsoft.com/office/drawing/2014/main" id="{AF0E868D-5767-44DB-AD40-5C0B76902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35CCEF96-45A7-43A8-8CEE-9937DA6122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FCB79A91-8DDC-4B41-9FF5-C91F8FF4BF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004691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L 0.05794 4.81481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1150" y="315628"/>
            <a:ext cx="11582400" cy="403137"/>
          </a:xfrm>
        </p:spPr>
        <p:txBody>
          <a:bodyPr wrap="square" lIns="0" tIns="0" rIns="0" bIns="0" anchor="ctr">
            <a:noAutofit/>
          </a:bodyPr>
          <a:lstStyle>
            <a:lvl1pPr>
              <a:lnSpc>
                <a:spcPts val="3137"/>
              </a:lnSpc>
              <a:defRPr sz="3200" strike="noStrik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4" name="Footer Placeholder 14">
            <a:extLst>
              <a:ext uri="{FF2B5EF4-FFF2-40B4-BE49-F238E27FC236}">
                <a16:creationId xmlns:a16="http://schemas.microsoft.com/office/drawing/2014/main" id="{1828F2BE-04D0-4952-849E-6909AD3A6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480958376"/>
      </p:ext>
    </p:extLst>
  </p:cSld>
  <p:clrMapOvr>
    <a:masterClrMapping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wi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0">
            <a:extLst>
              <a:ext uri="{FF2B5EF4-FFF2-40B4-BE49-F238E27FC236}">
                <a16:creationId xmlns:a16="http://schemas.microsoft.com/office/drawing/2014/main" id="{596D50BD-BBDE-4036-BA5C-852C4410B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7" y="1193374"/>
            <a:ext cx="8023194" cy="791986"/>
          </a:xfrm>
          <a:noFill/>
        </p:spPr>
        <p:txBody>
          <a:bodyPr vert="horz" wrap="square" lIns="0" tIns="0" rIns="0" bIns="0" rtlCol="0">
            <a:noAutofit/>
          </a:bodyPr>
          <a:lstStyle>
            <a:lvl1pPr>
              <a:defRPr lang="en-US" sz="2400" spc="0" dirty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pPr marL="0" marR="0" lvl="0" indent="0" fontAlgn="auto"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tabLst/>
            </a:pPr>
            <a:r>
              <a:rPr lang="en-US"/>
              <a:t>Click to edit Master title style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E0CA2A-50BC-452D-8F43-10FF672C2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16779" y="4764144"/>
            <a:ext cx="1211246" cy="2112069"/>
            <a:chOff x="9559916" y="4975226"/>
            <a:chExt cx="965994" cy="1684419"/>
          </a:xfrm>
        </p:grpSpPr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B601DB39-9F7F-4C54-B3C5-003A6881561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4" y="5929313"/>
              <a:ext cx="302435" cy="70810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75721731-4090-4A05-B110-B77B84F8782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059961" y="6015038"/>
              <a:ext cx="277814" cy="63825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62BBE30B-5B51-4BDA-A191-2FA80854B68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01275" y="5624513"/>
              <a:ext cx="124635" cy="24606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6">
              <a:extLst>
                <a:ext uri="{FF2B5EF4-FFF2-40B4-BE49-F238E27FC236}">
                  <a16:creationId xmlns:a16="http://schemas.microsoft.com/office/drawing/2014/main" id="{4C892D9B-C7CA-42E9-8869-34D0919E75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1" y="6394450"/>
              <a:ext cx="120651" cy="26519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9">
              <a:extLst>
                <a:ext uri="{FF2B5EF4-FFF2-40B4-BE49-F238E27FC236}">
                  <a16:creationId xmlns:a16="http://schemas.microsoft.com/office/drawing/2014/main" id="{7CF9A810-59AE-43DE-B8B6-76F78A2B5E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13120" y="6242051"/>
              <a:ext cx="162718" cy="40648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59A7420E-695A-42E4-8562-FEAA31131BF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32144" y="6356433"/>
              <a:ext cx="130175" cy="292100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2">
              <a:extLst>
                <a:ext uri="{FF2B5EF4-FFF2-40B4-BE49-F238E27FC236}">
                  <a16:creationId xmlns:a16="http://schemas.microsoft.com/office/drawing/2014/main" id="{EC0947A8-31A0-4F93-B0EA-BDD39C5FCA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559916" y="6491286"/>
              <a:ext cx="79359" cy="15388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3">
              <a:extLst>
                <a:ext uri="{FF2B5EF4-FFF2-40B4-BE49-F238E27FC236}">
                  <a16:creationId xmlns:a16="http://schemas.microsoft.com/office/drawing/2014/main" id="{7A9C9587-2D97-4110-ACE1-E65666287BD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77375" y="6065838"/>
              <a:ext cx="147638" cy="33813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4">
              <a:extLst>
                <a:ext uri="{FF2B5EF4-FFF2-40B4-BE49-F238E27FC236}">
                  <a16:creationId xmlns:a16="http://schemas.microsoft.com/office/drawing/2014/main" id="{A81C2C14-7F11-4D03-8057-1B2B38DC3B6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86937" y="5516563"/>
              <a:ext cx="77788" cy="17938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5">
              <a:extLst>
                <a:ext uri="{FF2B5EF4-FFF2-40B4-BE49-F238E27FC236}">
                  <a16:creationId xmlns:a16="http://schemas.microsoft.com/office/drawing/2014/main" id="{72252DFE-C8D8-44DA-BF38-F3AB5F60AE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5" y="4975226"/>
              <a:ext cx="79375" cy="17938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9">
              <a:extLst>
                <a:ext uri="{FF2B5EF4-FFF2-40B4-BE49-F238E27FC236}">
                  <a16:creationId xmlns:a16="http://schemas.microsoft.com/office/drawing/2014/main" id="{ED6A64C8-44E5-4704-BEEF-40FD60056C0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13937" y="5637213"/>
              <a:ext cx="227013" cy="515938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40">
              <a:extLst>
                <a:ext uri="{FF2B5EF4-FFF2-40B4-BE49-F238E27FC236}">
                  <a16:creationId xmlns:a16="http://schemas.microsoft.com/office/drawing/2014/main" id="{E301DB2E-64B7-4D95-92E2-52F45007A32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2" y="5372101"/>
              <a:ext cx="79375" cy="179388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D97A3B94-BCEC-4317-AD06-EE684A4EA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90137" y="5788026"/>
              <a:ext cx="125413" cy="125413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BFA9C2A-CC73-48DF-B4C6-FCFF80A4CE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8262" y="2039603"/>
            <a:ext cx="8023195" cy="184666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en-US" sz="1200" baseline="0" dirty="0" smtClean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n-lt"/>
              </a:defRPr>
            </a:lvl1pPr>
          </a:lstStyle>
          <a:p>
            <a:pPr marL="228600" lvl="0" indent="-228600">
              <a:spcBef>
                <a:spcPts val="0"/>
              </a:spcBef>
            </a:pPr>
            <a:r>
              <a:rPr lang="en-US"/>
              <a:t>Company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928E1-6605-455A-8BC2-7E9527F12D31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262" y="4246444"/>
            <a:ext cx="3940331" cy="2241523"/>
          </a:xfrm>
          <a:solidFill>
            <a:schemeClr val="tx1"/>
          </a:solidFill>
          <a:ln w="22225">
            <a:solidFill>
              <a:schemeClr val="accent2"/>
            </a:solidFill>
          </a:ln>
        </p:spPr>
        <p:txBody>
          <a:bodyPr wrap="square" lIns="182880" tIns="182880" rIns="182880" bIns="182880" anchor="t" anchorCtr="0">
            <a:noAutofit/>
          </a:bodyPr>
          <a:lstStyle>
            <a:lvl1pPr marL="0" indent="0">
              <a:buNone/>
              <a:defRPr sz="1100">
                <a:gradFill flip="none" rotWithShape="1">
                  <a:gsLst>
                    <a:gs pos="82000">
                      <a:schemeClr val="accent1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add customer quote</a:t>
            </a:r>
          </a:p>
        </p:txBody>
      </p:sp>
      <p:sp>
        <p:nvSpPr>
          <p:cNvPr id="58" name="Picture Placeholder 11">
            <a:extLst>
              <a:ext uri="{FF2B5EF4-FFF2-40B4-BE49-F238E27FC236}">
                <a16:creationId xmlns:a16="http://schemas.microsoft.com/office/drawing/2014/main" id="{CD7FAC4A-0E77-46BB-9272-A9EC7A01C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075612" y="0"/>
            <a:ext cx="3116388" cy="6857999"/>
          </a:xfrm>
          <a:solidFill>
            <a:schemeClr val="tx1"/>
          </a:solidFill>
          <a:effectLst>
            <a:outerShdw blurRad="190500" dist="38100" dir="2700000" algn="ctr" rotWithShape="0">
              <a:schemeClr val="bg1">
                <a:alpha val="2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5" name="Company logo">
            <a:extLst>
              <a:ext uri="{FF2B5EF4-FFF2-40B4-BE49-F238E27FC236}">
                <a16:creationId xmlns:a16="http://schemas.microsoft.com/office/drawing/2014/main" id="{A0A66696-0102-4CF6-8767-5C421E9DD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8262" y="487726"/>
            <a:ext cx="1736967" cy="457200"/>
          </a:xfrm>
          <a:noFill/>
        </p:spPr>
        <p:txBody>
          <a:bodyPr wrap="square" anchor="ctr" anchorCtr="0">
            <a:noAutofit/>
          </a:bodyPr>
          <a:lstStyle>
            <a:lvl1pPr marL="0" indent="0" algn="l">
              <a:buNone/>
              <a:defRPr sz="1800" b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</a:lstStyle>
          <a:p>
            <a:r>
              <a:rPr lang="en-US"/>
              <a:t> logo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288711-97F3-4363-A6FB-9130362D9D7C}"/>
              </a:ext>
            </a:extLst>
          </p:cNvPr>
          <p:cNvSpPr/>
          <p:nvPr userDrawn="1"/>
        </p:nvSpPr>
        <p:spPr bwMode="auto">
          <a:xfrm>
            <a:off x="4671124" y="4246444"/>
            <a:ext cx="3940332" cy="2241523"/>
          </a:xfrm>
          <a:prstGeom prst="rect">
            <a:avLst/>
          </a:prstGeom>
          <a:solidFill>
            <a:schemeClr val="tx1"/>
          </a:solidFill>
          <a:ln w="22225">
            <a:solidFill>
              <a:schemeClr val="accent2"/>
            </a:solidFill>
          </a:ln>
        </p:spPr>
        <p:txBody>
          <a:bodyPr vert="horz" wrap="square" lIns="182880" tIns="182880" rIns="182880" bIns="182880" rtlCol="0" anchor="b" anchorCtr="0">
            <a:noAutofit/>
          </a:bodyPr>
          <a:lstStyle/>
          <a:p>
            <a:pPr marR="0" lvl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sz="1100" spc="0" baseline="0">
              <a:gradFill flip="none" rotWithShape="1">
                <a:gsLst>
                  <a:gs pos="82000">
                    <a:schemeClr val="accent1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702AC-12E7-43DC-A215-66380D1ECE3C}"/>
              </a:ext>
            </a:extLst>
          </p:cNvPr>
          <p:cNvSpPr txBox="1"/>
          <p:nvPr userDrawn="1"/>
        </p:nvSpPr>
        <p:spPr>
          <a:xfrm>
            <a:off x="4875642" y="5071297"/>
            <a:ext cx="18288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 flip="none" rotWithShape="1">
                  <a:gsLst>
                    <a:gs pos="82000">
                      <a:schemeClr val="accent1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latin typeface="+mn-lt"/>
              </a:rPr>
              <a:t>Products and Services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C25CC803-973A-4F7D-B45A-802D4AC08426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4875642" y="5341093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Products list placeholder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63D2A6-63A5-4164-85A6-E2A1D0A75ABA}"/>
              </a:ext>
            </a:extLst>
          </p:cNvPr>
          <p:cNvSpPr txBox="1"/>
          <p:nvPr userDrawn="1"/>
        </p:nvSpPr>
        <p:spPr>
          <a:xfrm>
            <a:off x="4875642" y="4337438"/>
            <a:ext cx="18288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 flip="none" rotWithShape="1">
                  <a:gsLst>
                    <a:gs pos="82000">
                      <a:schemeClr val="accent1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latin typeface="+mn-lt"/>
              </a:rPr>
              <a:t>Organization Size</a:t>
            </a:r>
          </a:p>
        </p:txBody>
      </p:sp>
      <p:sp>
        <p:nvSpPr>
          <p:cNvPr id="68" name="Text Placeholder 66">
            <a:extLst>
              <a:ext uri="{FF2B5EF4-FFF2-40B4-BE49-F238E27FC236}">
                <a16:creationId xmlns:a16="http://schemas.microsoft.com/office/drawing/2014/main" id="{099795E6-F65E-4BBE-BD70-D8B138E62B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4875642" y="4624250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Size placeholder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92FD7F-8CE7-46C9-8693-10B48864BB97}"/>
              </a:ext>
            </a:extLst>
          </p:cNvPr>
          <p:cNvSpPr txBox="1"/>
          <p:nvPr userDrawn="1"/>
        </p:nvSpPr>
        <p:spPr>
          <a:xfrm>
            <a:off x="7010122" y="4337438"/>
            <a:ext cx="13716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 flip="none" rotWithShape="1">
                  <a:gsLst>
                    <a:gs pos="82000">
                      <a:schemeClr val="accent1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latin typeface="+mn-lt"/>
              </a:rPr>
              <a:t>Industry</a:t>
            </a:r>
          </a:p>
        </p:txBody>
      </p:sp>
      <p:sp>
        <p:nvSpPr>
          <p:cNvPr id="72" name="Text Placeholder 66">
            <a:extLst>
              <a:ext uri="{FF2B5EF4-FFF2-40B4-BE49-F238E27FC236}">
                <a16:creationId xmlns:a16="http://schemas.microsoft.com/office/drawing/2014/main" id="{09636FBD-C179-459E-B362-4C4E44B05EE4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7010122" y="4624250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Industry placeholder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DE1A1D5-1C92-428B-AA8B-0B1D14B76C4A}"/>
              </a:ext>
            </a:extLst>
          </p:cNvPr>
          <p:cNvSpPr txBox="1"/>
          <p:nvPr userDrawn="1"/>
        </p:nvSpPr>
        <p:spPr>
          <a:xfrm>
            <a:off x="7010122" y="5071297"/>
            <a:ext cx="13716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 flip="none" rotWithShape="1">
                  <a:gsLst>
                    <a:gs pos="82000">
                      <a:schemeClr val="accent1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latin typeface="+mn-lt"/>
              </a:rPr>
              <a:t>Country</a:t>
            </a:r>
          </a:p>
        </p:txBody>
      </p:sp>
      <p:sp>
        <p:nvSpPr>
          <p:cNvPr id="69" name="Text Placeholder 66">
            <a:extLst>
              <a:ext uri="{FF2B5EF4-FFF2-40B4-BE49-F238E27FC236}">
                <a16:creationId xmlns:a16="http://schemas.microsoft.com/office/drawing/2014/main" id="{A7797DA9-1A21-4272-A6FD-C4EBCA67DA33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010122" y="5341093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Location placeholder</a:t>
            </a:r>
          </a:p>
        </p:txBody>
      </p:sp>
      <p:sp>
        <p:nvSpPr>
          <p:cNvPr id="75" name="Text Placeholder 66">
            <a:extLst>
              <a:ext uri="{FF2B5EF4-FFF2-40B4-BE49-F238E27FC236}">
                <a16:creationId xmlns:a16="http://schemas.microsoft.com/office/drawing/2014/main" id="{29F35CD6-8D72-442E-9062-1EBD6A403136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010122" y="6137116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  <p:sp>
        <p:nvSpPr>
          <p:cNvPr id="63" name="Text Placeholder 66">
            <a:extLst>
              <a:ext uri="{FF2B5EF4-FFF2-40B4-BE49-F238E27FC236}">
                <a16:creationId xmlns:a16="http://schemas.microsoft.com/office/drawing/2014/main" id="{179BC397-6A8A-4AF3-A7C3-2E1FF97A9A4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10122" y="5846713"/>
            <a:ext cx="1371600" cy="246221"/>
          </a:xfrm>
        </p:spPr>
        <p:txBody>
          <a:bodyPr lIns="0" tIns="45720" rIns="91440" bIns="45720"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gradFill flip="none" rotWithShape="1">
                  <a:gsLst>
                    <a:gs pos="82000">
                      <a:schemeClr val="accent1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</p:spTree>
    <p:extLst>
      <p:ext uri="{BB962C8B-B14F-4D97-AF65-F5344CB8AC3E}">
        <p14:creationId xmlns:p14="http://schemas.microsoft.com/office/powerpoint/2010/main" val="1381029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4.07407E-6 L -0.03112 4.07407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-0.03112 -3.7037E-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-0.03112 4.44444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-0.03112 2.22222E-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-0.03112 -2.96296E-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07407E-6 L -0.03112 4.07407E-6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-0.03112 -4.07407E-6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03112 4.44444E-6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-0.03112 -7.40741E-7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-0.03112 -2.22222E-6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-0.03112 1.48148E-6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0.03112 4.81481E-6 " pathEditMode="relative" rAng="0" ptsTypes="AA">
                                      <p:cBhvr>
                                        <p:cTn id="67" dur="5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-0.03112 -3.7037E-6 " pathEditMode="relative" rAng="0" ptsTypes="AA">
                                      <p:cBhvr>
                                        <p:cTn id="72" dur="5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-0.03112 1.48148E-6 " pathEditMode="relative" rAng="0" ptsTypes="AA">
                                      <p:cBhvr>
                                        <p:cTn id="77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.55112E-17 4.07407E-6 L -0.03112 4.07407E-6 " pathEditMode="relative" rAng="0" ptsTypes="AA">
                      <p:cBhvr>
                        <p:cTn dur="500" spd="-100000" fill="hold"/>
                        <p:tgtEl>
                          <p:spTgt spid="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 animBg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1.45833E-6 1.48148E-6 L -0.03112 1.48148E-6 " pathEditMode="relative" rAng="0" ptsTypes="AA">
                      <p:cBhvr>
                        <p:cTn dur="500" spd="-1000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25" grpId="0"/>
      <p:bldP spid="2" grpId="0" animBg="1"/>
      <p:bldP spid="2" grpId="1" animBg="1"/>
      <p:bldP spid="8" grpId="0"/>
      <p:bldP spid="8" grpId="1"/>
      <p:bldP spid="6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4.44444E-6 L -0.03112 4.44444E-6 " pathEditMode="relative" rAng="0" ptsTypes="AA">
                      <p:cBhvr>
                        <p:cTn dur="500" spd="-100000" fill="hold"/>
                        <p:tgtEl>
                          <p:spTgt spid="6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5" grpId="0"/>
      <p:bldP spid="65" grpId="1"/>
      <p:bldP spid="6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96296E-6 L -0.03112 -2.96296E-6 " pathEditMode="relative" rAng="0" ptsTypes="AA">
                      <p:cBhvr>
                        <p:cTn dur="500" spd="-100000" fill="hold"/>
                        <p:tgtEl>
                          <p:spTgt spid="6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1" grpId="0"/>
      <p:bldP spid="71" grpId="1"/>
      <p:bldP spid="7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4.07407E-6 L -0.03112 -4.07407E-6 " pathEditMode="relative" rAng="0" ptsTypes="AA">
                      <p:cBhvr>
                        <p:cTn dur="500" spd="-100000" fill="hold"/>
                        <p:tgtEl>
                          <p:spTgt spid="7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6" grpId="0"/>
      <p:bldP spid="66" grpId="1"/>
      <p:bldP spid="6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7.40741E-7 L -0.03112 -7.40741E-7 " pathEditMode="relative" rAng="0" ptsTypes="AA">
                      <p:cBhvr>
                        <p:cTn dur="500" spd="-100000" fill="hold"/>
                        <p:tgtEl>
                          <p:spTgt spid="6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22222E-6 L -0.03112 -2.22222E-6 " pathEditMode="relative" rAng="0" ptsTypes="AA">
                      <p:cBhvr>
                        <p:cTn dur="500" spd="-100000" fill="hold"/>
                        <p:tgtEl>
                          <p:spTgt spid="7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3.125E-6 4.81481E-6 L -0.03112 4.81481E-6 " pathEditMode="relative" rAng="0" ptsTypes="AA">
                      <p:cBhvr>
                        <p:cTn dur="500" spd="-100000" fill="hold"/>
                        <p:tgtEl>
                          <p:spTgt spid="6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0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mate_Solid Graphic 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0"/>
            <a:ext cx="11018520" cy="553998"/>
          </a:xfrm>
        </p:spPr>
        <p:txBody>
          <a:bodyPr anchor="b" anchorCtr="0"/>
          <a:lstStyle>
            <a:lvl1pPr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45053"/>
            <a:ext cx="6089650" cy="2030413"/>
            <a:chOff x="-12" y="3052"/>
            <a:chExt cx="3836" cy="1279"/>
          </a:xfrm>
          <a:solidFill>
            <a:srgbClr val="50E6FF"/>
          </a:solidFill>
        </p:grpSpPr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grpFill/>
            <a:ln w="0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grpFill/>
            <a:ln w="0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grpFill/>
            <a:ln w="0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grpFill/>
            <a:ln w="0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3" name="Graphic 2" descr="Microsoft Flow logo">
            <a:extLst>
              <a:ext uri="{FF2B5EF4-FFF2-40B4-BE49-F238E27FC236}">
                <a16:creationId xmlns:a16="http://schemas.microsoft.com/office/drawing/2014/main" id="{85DA7259-7117-4C57-B5D0-B2AF54CD36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054" y="598428"/>
            <a:ext cx="620850" cy="42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129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mate_Graphic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0"/>
            <a:ext cx="11018520" cy="553998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33939"/>
            <a:ext cx="6099175" cy="2041525"/>
            <a:chOff x="-12" y="3045"/>
            <a:chExt cx="3842" cy="1286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ED797624-9918-4F4D-A328-E931D90F43B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rgbClr val="50E6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rgbClr val="50E6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34012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mate_Photo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456392"/>
            <a:ext cx="4513126" cy="1107996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91B576E6-160E-4BCE-A166-90B2F2E6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26139" y="585789"/>
            <a:ext cx="5683250" cy="5683250"/>
          </a:xfrm>
          <a:blipFill>
            <a:blip r:embed="rId2"/>
            <a:stretch>
              <a:fillRect/>
            </a:stretch>
          </a:blipFill>
          <a:effectLst>
            <a:outerShdw blurRad="190500" dist="50800" dir="2700000" algn="ctr" rotWithShape="0">
              <a:prstClr val="black">
                <a:alpha val="30000"/>
              </a:prstClr>
            </a:outerShdw>
          </a:effectLst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658CF634-9EEF-49FE-8CD9-21079E676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33939"/>
            <a:ext cx="6099175" cy="2041525"/>
            <a:chOff x="-12" y="3045"/>
            <a:chExt cx="3842" cy="1286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EA0332A7-7C31-4C3A-92B9-C09E7387F15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5">
              <a:extLst>
                <a:ext uri="{FF2B5EF4-FFF2-40B4-BE49-F238E27FC236}">
                  <a16:creationId xmlns:a16="http://schemas.microsoft.com/office/drawing/2014/main" id="{E1802A6B-0FA5-4AFA-943A-D45CF85D12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E77E4D66-A591-4407-A4C1-5F4DF17EE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7">
              <a:extLst>
                <a:ext uri="{FF2B5EF4-FFF2-40B4-BE49-F238E27FC236}">
                  <a16:creationId xmlns:a16="http://schemas.microsoft.com/office/drawing/2014/main" id="{EF869CCE-1BD6-4BE5-8D7D-61746AD667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DEDE4AF1-7B22-4663-9BA3-DAC2DCC6C9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0940244F-432C-40C0-A7E9-910E9447CDB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A1C6E6A5-5F57-4647-AD2D-16A0339DFF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6E0729C3-A21B-4E46-9E35-F99A63BFA4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52F1F5E5-D490-4EE1-B93F-54AEE3BEAC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3E9075D5-134E-45BE-A75C-3A53F92BC43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C1497795-D932-4119-88F3-48BF178CEB6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595933AF-088D-40ED-9B88-AEB9F92F61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9D538E2A-16AA-4880-9ECE-27935FC2916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4055CB82-A9D7-421B-ADB0-A59AD774C2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89E6B681-1E9C-4003-8E90-9B69EA1E6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7727BEDD-1710-4D59-9613-C710AFBF7A1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20CC4A77-CAB4-4B4A-8BFC-73153508CDB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B2AA8201-1475-48D3-9DD4-9CBBCAA01C9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3">
              <a:extLst>
                <a:ext uri="{FF2B5EF4-FFF2-40B4-BE49-F238E27FC236}">
                  <a16:creationId xmlns:a16="http://schemas.microsoft.com/office/drawing/2014/main" id="{9FE31C73-17B3-456C-BD51-31120F27DF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5">
              <a:extLst>
                <a:ext uri="{FF2B5EF4-FFF2-40B4-BE49-F238E27FC236}">
                  <a16:creationId xmlns:a16="http://schemas.microsoft.com/office/drawing/2014/main" id="{F7D58059-3C3A-48F7-BE19-8D339D97F19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6">
              <a:extLst>
                <a:ext uri="{FF2B5EF4-FFF2-40B4-BE49-F238E27FC236}">
                  <a16:creationId xmlns:a16="http://schemas.microsoft.com/office/drawing/2014/main" id="{43889137-A687-4097-A8F7-50AC0E84AC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7">
              <a:extLst>
                <a:ext uri="{FF2B5EF4-FFF2-40B4-BE49-F238E27FC236}">
                  <a16:creationId xmlns:a16="http://schemas.microsoft.com/office/drawing/2014/main" id="{77E339B1-8AB0-4348-BCEF-C2BD841C3AC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8">
              <a:extLst>
                <a:ext uri="{FF2B5EF4-FFF2-40B4-BE49-F238E27FC236}">
                  <a16:creationId xmlns:a16="http://schemas.microsoft.com/office/drawing/2014/main" id="{5231B32C-CC43-45B1-A068-207C1773B9E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67C5DB06-7C42-4541-B7EB-46FF131BE1F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1">
              <a:extLst>
                <a:ext uri="{FF2B5EF4-FFF2-40B4-BE49-F238E27FC236}">
                  <a16:creationId xmlns:a16="http://schemas.microsoft.com/office/drawing/2014/main" id="{A1C8F9A2-4E80-49C3-8296-79F5CCA5F8E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2">
              <a:extLst>
                <a:ext uri="{FF2B5EF4-FFF2-40B4-BE49-F238E27FC236}">
                  <a16:creationId xmlns:a16="http://schemas.microsoft.com/office/drawing/2014/main" id="{89D64176-F337-418B-BED3-2DC99F6EE8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3">
              <a:extLst>
                <a:ext uri="{FF2B5EF4-FFF2-40B4-BE49-F238E27FC236}">
                  <a16:creationId xmlns:a16="http://schemas.microsoft.com/office/drawing/2014/main" id="{80FC8CE9-5087-4F39-AAB9-52470263D7C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4">
              <a:extLst>
                <a:ext uri="{FF2B5EF4-FFF2-40B4-BE49-F238E27FC236}">
                  <a16:creationId xmlns:a16="http://schemas.microsoft.com/office/drawing/2014/main" id="{56198EFF-63C3-40D2-9E0A-1E06C747A9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5">
              <a:extLst>
                <a:ext uri="{FF2B5EF4-FFF2-40B4-BE49-F238E27FC236}">
                  <a16:creationId xmlns:a16="http://schemas.microsoft.com/office/drawing/2014/main" id="{CAAD0169-B2C3-4B16-A80D-563DEE3B434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9">
              <a:extLst>
                <a:ext uri="{FF2B5EF4-FFF2-40B4-BE49-F238E27FC236}">
                  <a16:creationId xmlns:a16="http://schemas.microsoft.com/office/drawing/2014/main" id="{ACE9353F-A670-4F38-8A4E-AF92F976C4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40">
              <a:extLst>
                <a:ext uri="{FF2B5EF4-FFF2-40B4-BE49-F238E27FC236}">
                  <a16:creationId xmlns:a16="http://schemas.microsoft.com/office/drawing/2014/main" id="{D6CB0A18-D285-4F90-A6A2-7B89C6B1199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41">
              <a:extLst>
                <a:ext uri="{FF2B5EF4-FFF2-40B4-BE49-F238E27FC236}">
                  <a16:creationId xmlns:a16="http://schemas.microsoft.com/office/drawing/2014/main" id="{B0DF56F2-B8FB-4238-A748-D7117C930C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2">
              <a:extLst>
                <a:ext uri="{FF2B5EF4-FFF2-40B4-BE49-F238E27FC236}">
                  <a16:creationId xmlns:a16="http://schemas.microsoft.com/office/drawing/2014/main" id="{9DC17F9D-47CE-4D2E-8D1A-05A645CBD8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4">
              <a:extLst>
                <a:ext uri="{FF2B5EF4-FFF2-40B4-BE49-F238E27FC236}">
                  <a16:creationId xmlns:a16="http://schemas.microsoft.com/office/drawing/2014/main" id="{67FF744E-5B1D-4E10-8404-9C747AC2D37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5">
              <a:extLst>
                <a:ext uri="{FF2B5EF4-FFF2-40B4-BE49-F238E27FC236}">
                  <a16:creationId xmlns:a16="http://schemas.microsoft.com/office/drawing/2014/main" id="{A19F2EC7-782C-49EE-BF2B-5BE977B421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6">
              <a:extLst>
                <a:ext uri="{FF2B5EF4-FFF2-40B4-BE49-F238E27FC236}">
                  <a16:creationId xmlns:a16="http://schemas.microsoft.com/office/drawing/2014/main" id="{27ED63BA-C996-4A80-8E3E-4ED920D25E4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7">
              <a:extLst>
                <a:ext uri="{FF2B5EF4-FFF2-40B4-BE49-F238E27FC236}">
                  <a16:creationId xmlns:a16="http://schemas.microsoft.com/office/drawing/2014/main" id="{3FE1631C-2C31-427C-934A-CE451B8BCBE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51">
              <a:extLst>
                <a:ext uri="{FF2B5EF4-FFF2-40B4-BE49-F238E27FC236}">
                  <a16:creationId xmlns:a16="http://schemas.microsoft.com/office/drawing/2014/main" id="{23ADE6DA-FDF9-4DF8-8508-27FB564AA4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52">
              <a:extLst>
                <a:ext uri="{FF2B5EF4-FFF2-40B4-BE49-F238E27FC236}">
                  <a16:creationId xmlns:a16="http://schemas.microsoft.com/office/drawing/2014/main" id="{355DB159-29DC-4D78-A825-421B96ABEEA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4">
              <a:extLst>
                <a:ext uri="{FF2B5EF4-FFF2-40B4-BE49-F238E27FC236}">
                  <a16:creationId xmlns:a16="http://schemas.microsoft.com/office/drawing/2014/main" id="{B939DAC6-E5FD-43E2-9343-EC9F7B40E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rgbClr val="50E6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5">
              <a:extLst>
                <a:ext uri="{FF2B5EF4-FFF2-40B4-BE49-F238E27FC236}">
                  <a16:creationId xmlns:a16="http://schemas.microsoft.com/office/drawing/2014/main" id="{D9A074D5-ECF9-44EF-AB7D-61FB91A9E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rgbClr val="50E6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6">
              <a:extLst>
                <a:ext uri="{FF2B5EF4-FFF2-40B4-BE49-F238E27FC236}">
                  <a16:creationId xmlns:a16="http://schemas.microsoft.com/office/drawing/2014/main" id="{34A890B5-C411-4636-85B9-173F7BE89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7">
              <a:extLst>
                <a:ext uri="{FF2B5EF4-FFF2-40B4-BE49-F238E27FC236}">
                  <a16:creationId xmlns:a16="http://schemas.microsoft.com/office/drawing/2014/main" id="{C4A79E17-6578-43DB-A5B7-D7E94F735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77829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7188 2.22222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mate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4">
            <a:extLst>
              <a:ext uri="{FF2B5EF4-FFF2-40B4-BE49-F238E27FC236}">
                <a16:creationId xmlns:a16="http://schemas.microsoft.com/office/drawing/2014/main" id="{38F77CCB-2B90-43D9-8C79-3A882C622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95725" y="3106738"/>
            <a:ext cx="3989388" cy="3784600"/>
            <a:chOff x="2454" y="1957"/>
            <a:chExt cx="2513" cy="2384"/>
          </a:xfrm>
        </p:grpSpPr>
        <p:sp>
          <p:nvSpPr>
            <p:cNvPr id="14" name="AutoShape 3">
              <a:extLst>
                <a:ext uri="{FF2B5EF4-FFF2-40B4-BE49-F238E27FC236}">
                  <a16:creationId xmlns:a16="http://schemas.microsoft.com/office/drawing/2014/main" id="{EF3744E6-A28A-4C5E-9079-107210B5FCB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5">
              <a:extLst>
                <a:ext uri="{FF2B5EF4-FFF2-40B4-BE49-F238E27FC236}">
                  <a16:creationId xmlns:a16="http://schemas.microsoft.com/office/drawing/2014/main" id="{F40E366E-5BCD-4E4E-8AED-933F13CFD9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6">
              <a:extLst>
                <a:ext uri="{FF2B5EF4-FFF2-40B4-BE49-F238E27FC236}">
                  <a16:creationId xmlns:a16="http://schemas.microsoft.com/office/drawing/2014/main" id="{33AF4673-6503-447B-9025-69FFDBD3CD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7">
              <a:extLst>
                <a:ext uri="{FF2B5EF4-FFF2-40B4-BE49-F238E27FC236}">
                  <a16:creationId xmlns:a16="http://schemas.microsoft.com/office/drawing/2014/main" id="{556EFD9A-C179-40C5-B49D-CE4EA91D8A0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8">
              <a:extLst>
                <a:ext uri="{FF2B5EF4-FFF2-40B4-BE49-F238E27FC236}">
                  <a16:creationId xmlns:a16="http://schemas.microsoft.com/office/drawing/2014/main" id="{1ADDD33B-7479-4416-A3D1-4BB32B8BD3D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9">
              <a:extLst>
                <a:ext uri="{FF2B5EF4-FFF2-40B4-BE49-F238E27FC236}">
                  <a16:creationId xmlns:a16="http://schemas.microsoft.com/office/drawing/2014/main" id="{70FF5F38-B8A2-4460-AE6A-A5A9DDDC90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0">
              <a:extLst>
                <a:ext uri="{FF2B5EF4-FFF2-40B4-BE49-F238E27FC236}">
                  <a16:creationId xmlns:a16="http://schemas.microsoft.com/office/drawing/2014/main" id="{54991479-EFDD-4387-A743-B0BA54BAC97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1">
              <a:extLst>
                <a:ext uri="{FF2B5EF4-FFF2-40B4-BE49-F238E27FC236}">
                  <a16:creationId xmlns:a16="http://schemas.microsoft.com/office/drawing/2014/main" id="{A9223FA7-FA93-4CE5-AB55-6A3EE40C1E5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3">
              <a:extLst>
                <a:ext uri="{FF2B5EF4-FFF2-40B4-BE49-F238E27FC236}">
                  <a16:creationId xmlns:a16="http://schemas.microsoft.com/office/drawing/2014/main" id="{DC17F235-8191-414D-A5BF-544039537C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4">
              <a:extLst>
                <a:ext uri="{FF2B5EF4-FFF2-40B4-BE49-F238E27FC236}">
                  <a16:creationId xmlns:a16="http://schemas.microsoft.com/office/drawing/2014/main" id="{C6B38F67-BB86-419A-9657-40D267EEA2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15">
              <a:extLst>
                <a:ext uri="{FF2B5EF4-FFF2-40B4-BE49-F238E27FC236}">
                  <a16:creationId xmlns:a16="http://schemas.microsoft.com/office/drawing/2014/main" id="{197C18CD-785C-481E-9553-ED8A72AA85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7FA0290D-10EB-4A4A-B38B-0FFD6BD0DA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17">
              <a:extLst>
                <a:ext uri="{FF2B5EF4-FFF2-40B4-BE49-F238E27FC236}">
                  <a16:creationId xmlns:a16="http://schemas.microsoft.com/office/drawing/2014/main" id="{08DC0C25-984D-4711-9930-FAAB1E431CE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916B8963-FEF2-4D54-A87D-08A08761A01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8E3E9155-322A-4971-94B4-37FC6C431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95F5E540-A484-4720-9DFD-877D4E7FB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1">
              <a:extLst>
                <a:ext uri="{FF2B5EF4-FFF2-40B4-BE49-F238E27FC236}">
                  <a16:creationId xmlns:a16="http://schemas.microsoft.com/office/drawing/2014/main" id="{60B8F8AF-BEF3-4AE8-98DC-975EFA6B78B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2">
              <a:extLst>
                <a:ext uri="{FF2B5EF4-FFF2-40B4-BE49-F238E27FC236}">
                  <a16:creationId xmlns:a16="http://schemas.microsoft.com/office/drawing/2014/main" id="{262234A4-5622-4A7D-9988-87D3A0D5A4A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3">
              <a:extLst>
                <a:ext uri="{FF2B5EF4-FFF2-40B4-BE49-F238E27FC236}">
                  <a16:creationId xmlns:a16="http://schemas.microsoft.com/office/drawing/2014/main" id="{20A9445D-3287-4894-967D-79E271B12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6">
              <a:extLst>
                <a:ext uri="{FF2B5EF4-FFF2-40B4-BE49-F238E27FC236}">
                  <a16:creationId xmlns:a16="http://schemas.microsoft.com/office/drawing/2014/main" id="{7453D2BD-49A1-495E-B0D6-BC2E024CEEE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27">
              <a:extLst>
                <a:ext uri="{FF2B5EF4-FFF2-40B4-BE49-F238E27FC236}">
                  <a16:creationId xmlns:a16="http://schemas.microsoft.com/office/drawing/2014/main" id="{53870035-F69F-4E66-A779-B19690311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28">
              <a:extLst>
                <a:ext uri="{FF2B5EF4-FFF2-40B4-BE49-F238E27FC236}">
                  <a16:creationId xmlns:a16="http://schemas.microsoft.com/office/drawing/2014/main" id="{F5D80EEC-76A2-4617-BF03-8DCC0D9950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29">
              <a:extLst>
                <a:ext uri="{FF2B5EF4-FFF2-40B4-BE49-F238E27FC236}">
                  <a16:creationId xmlns:a16="http://schemas.microsoft.com/office/drawing/2014/main" id="{A3A2A0D8-8CDA-47B9-A80D-F096FE886A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0">
              <a:extLst>
                <a:ext uri="{FF2B5EF4-FFF2-40B4-BE49-F238E27FC236}">
                  <a16:creationId xmlns:a16="http://schemas.microsoft.com/office/drawing/2014/main" id="{CB30ACD1-EDDB-41CE-8E5C-5CA26C28D9F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2">
              <a:extLst>
                <a:ext uri="{FF2B5EF4-FFF2-40B4-BE49-F238E27FC236}">
                  <a16:creationId xmlns:a16="http://schemas.microsoft.com/office/drawing/2014/main" id="{3BB42EB1-8EEF-431C-A898-0F3AA7DCFAD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3">
              <a:extLst>
                <a:ext uri="{FF2B5EF4-FFF2-40B4-BE49-F238E27FC236}">
                  <a16:creationId xmlns:a16="http://schemas.microsoft.com/office/drawing/2014/main" id="{BF393E61-254B-4942-BBFB-3E44848BA41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4">
              <a:extLst>
                <a:ext uri="{FF2B5EF4-FFF2-40B4-BE49-F238E27FC236}">
                  <a16:creationId xmlns:a16="http://schemas.microsoft.com/office/drawing/2014/main" id="{AF6316F3-9EB9-49AC-92A0-CCF7E9EE1A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35">
              <a:extLst>
                <a:ext uri="{FF2B5EF4-FFF2-40B4-BE49-F238E27FC236}">
                  <a16:creationId xmlns:a16="http://schemas.microsoft.com/office/drawing/2014/main" id="{40169161-95D2-4C40-9942-1DB496231F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39">
              <a:extLst>
                <a:ext uri="{FF2B5EF4-FFF2-40B4-BE49-F238E27FC236}">
                  <a16:creationId xmlns:a16="http://schemas.microsoft.com/office/drawing/2014/main" id="{B7D5A4C4-83A0-42E7-A287-53A4F64EDEE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0">
              <a:extLst>
                <a:ext uri="{FF2B5EF4-FFF2-40B4-BE49-F238E27FC236}">
                  <a16:creationId xmlns:a16="http://schemas.microsoft.com/office/drawing/2014/main" id="{86757FA3-27C1-411A-8E2F-BFC475A18B1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6BAD94B7-F695-4BAE-BF61-381B9BF5D2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2EF4A4DE-7B77-4805-9FC0-633CAA856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rgbClr val="50E6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4624E0F-08FC-4ED1-9A21-57B6BB9B62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1C3951EB-1BB6-4364-B8D2-76CD668E4C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1573A790-3D05-4E7C-A171-930050318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47322" y="3178"/>
            <a:ext cx="6244679" cy="6854822"/>
          </a:xfrm>
          <a:custGeom>
            <a:avLst/>
            <a:gdLst>
              <a:gd name="connsiteX0" fmla="*/ 2972492 w 6244679"/>
              <a:gd name="connsiteY0" fmla="*/ 0 h 6848472"/>
              <a:gd name="connsiteX1" fmla="*/ 6244679 w 6244679"/>
              <a:gd name="connsiteY1" fmla="*/ 0 h 6848472"/>
              <a:gd name="connsiteX2" fmla="*/ 6244679 w 6244679"/>
              <a:gd name="connsiteY2" fmla="*/ 6848472 h 6848472"/>
              <a:gd name="connsiteX3" fmla="*/ 0 w 6244679"/>
              <a:gd name="connsiteY3" fmla="*/ 6848472 h 6848472"/>
              <a:gd name="connsiteX4" fmla="*/ 3004648 w 6244679"/>
              <a:gd name="connsiteY4" fmla="*/ 14137 h 684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44679" h="6848472">
                <a:moveTo>
                  <a:pt x="2972492" y="0"/>
                </a:moveTo>
                <a:lnTo>
                  <a:pt x="6244679" y="0"/>
                </a:lnTo>
                <a:lnTo>
                  <a:pt x="6244679" y="6848472"/>
                </a:lnTo>
                <a:lnTo>
                  <a:pt x="0" y="6848472"/>
                </a:lnTo>
                <a:lnTo>
                  <a:pt x="3004648" y="1413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Arial" panose="020B0604020202020204" pitchFamily="34" charset="0"/>
              <a:buNone/>
              <a:defRPr sz="2000" b="0"/>
            </a:lvl2pPr>
            <a:lvl3pPr marL="450850" indent="0">
              <a:buFont typeface="Arial" panose="020B0604020202020204" pitchFamily="34" charset="0"/>
              <a:buNone/>
              <a:tabLst/>
              <a:defRPr sz="1600" b="0"/>
            </a:lvl3pPr>
            <a:lvl4pPr marL="652462" indent="0">
              <a:buFont typeface="Arial" panose="020B0604020202020204" pitchFamily="34" charset="0"/>
              <a:buNone/>
              <a:defRPr sz="1400" b="0"/>
            </a:lvl4pPr>
            <a:lvl5pPr marL="854075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1381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mate_CTA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1435100"/>
            <a:ext cx="11018519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Arial" panose="020B0604020202020204" pitchFamily="34" charset="0"/>
              <a:buNone/>
              <a:defRPr sz="2000" b="0"/>
            </a:lvl2pPr>
            <a:lvl3pPr marL="450850" indent="0">
              <a:buFont typeface="Arial" panose="020B0604020202020204" pitchFamily="34" charset="0"/>
              <a:buNone/>
              <a:tabLst/>
              <a:defRPr sz="1600" b="0"/>
            </a:lvl3pPr>
            <a:lvl4pPr marL="652462" indent="0">
              <a:buFont typeface="Arial" panose="020B0604020202020204" pitchFamily="34" charset="0"/>
              <a:buNone/>
              <a:defRPr sz="1400" b="0"/>
            </a:lvl4pPr>
            <a:lvl5pPr marL="854075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8520A8-0052-4433-B8D7-4861A83A5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916595" y="3106738"/>
            <a:ext cx="3989388" cy="3784600"/>
            <a:chOff x="2454" y="1957"/>
            <a:chExt cx="2513" cy="2384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30888FD9-9D5B-49EF-9558-EE717628D2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E392EE9B-FC89-4AC5-8822-996BB137C2F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3309"/>
              <a:ext cx="239" cy="548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6">
              <a:extLst>
                <a:ext uri="{FF2B5EF4-FFF2-40B4-BE49-F238E27FC236}">
                  <a16:creationId xmlns:a16="http://schemas.microsoft.com/office/drawing/2014/main" id="{C234ECF5-FB3E-49FC-AD4B-E088D7C01CF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7">
              <a:extLst>
                <a:ext uri="{FF2B5EF4-FFF2-40B4-BE49-F238E27FC236}">
                  <a16:creationId xmlns:a16="http://schemas.microsoft.com/office/drawing/2014/main" id="{61EAE922-C656-4C61-85C8-225EB30FD2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8">
              <a:extLst>
                <a:ext uri="{FF2B5EF4-FFF2-40B4-BE49-F238E27FC236}">
                  <a16:creationId xmlns:a16="http://schemas.microsoft.com/office/drawing/2014/main" id="{D5BFE50B-A015-44D3-B8EA-774F460C78A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9">
              <a:extLst>
                <a:ext uri="{FF2B5EF4-FFF2-40B4-BE49-F238E27FC236}">
                  <a16:creationId xmlns:a16="http://schemas.microsoft.com/office/drawing/2014/main" id="{769D3B84-ED38-4FCE-A7F3-0A1FEA45F9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25DB2594-7D75-4BC8-8D84-9CE9C63BDFC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D75B3C8F-624D-4510-888A-40664843D3F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431F0968-A4EA-4FBC-9B0A-5E9EDDC322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00D14474-EA4C-4968-99EB-D0574DA47F4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094D2624-3572-46BA-A638-CA5C0A72DB6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EF6069E9-B906-4FF0-8C73-104A1C345E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9840BA05-E4DB-4C68-B4FC-485BA6786D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8116A665-18E6-4084-833B-23FEE2318A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6">
              <a:extLst>
                <a:ext uri="{FF2B5EF4-FFF2-40B4-BE49-F238E27FC236}">
                  <a16:creationId xmlns:a16="http://schemas.microsoft.com/office/drawing/2014/main" id="{CCD3AA5C-669A-407C-91B0-6AA0E963E1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7">
              <a:extLst>
                <a:ext uri="{FF2B5EF4-FFF2-40B4-BE49-F238E27FC236}">
                  <a16:creationId xmlns:a16="http://schemas.microsoft.com/office/drawing/2014/main" id="{92E4F548-B064-4803-8CEE-2A8CA1428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579"/>
              <a:ext cx="138" cy="294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9">
              <a:extLst>
                <a:ext uri="{FF2B5EF4-FFF2-40B4-BE49-F238E27FC236}">
                  <a16:creationId xmlns:a16="http://schemas.microsoft.com/office/drawing/2014/main" id="{12ED059C-C683-4AFE-A2D7-B8055BB6B0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30">
              <a:extLst>
                <a:ext uri="{FF2B5EF4-FFF2-40B4-BE49-F238E27FC236}">
                  <a16:creationId xmlns:a16="http://schemas.microsoft.com/office/drawing/2014/main" id="{57881EDC-4DD8-4090-9F92-20CCAA0A12C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32">
              <a:extLst>
                <a:ext uri="{FF2B5EF4-FFF2-40B4-BE49-F238E27FC236}">
                  <a16:creationId xmlns:a16="http://schemas.microsoft.com/office/drawing/2014/main" id="{3DA3CE98-3C5A-4D65-A090-FE7720E1AE5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3">
              <a:extLst>
                <a:ext uri="{FF2B5EF4-FFF2-40B4-BE49-F238E27FC236}">
                  <a16:creationId xmlns:a16="http://schemas.microsoft.com/office/drawing/2014/main" id="{2EDB2FB5-C440-4210-84EA-2DD35F0E2AE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4">
              <a:extLst>
                <a:ext uri="{FF2B5EF4-FFF2-40B4-BE49-F238E27FC236}">
                  <a16:creationId xmlns:a16="http://schemas.microsoft.com/office/drawing/2014/main" id="{F70B76D7-9C3B-4A98-902A-87594774656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5">
              <a:extLst>
                <a:ext uri="{FF2B5EF4-FFF2-40B4-BE49-F238E27FC236}">
                  <a16:creationId xmlns:a16="http://schemas.microsoft.com/office/drawing/2014/main" id="{CC022C80-1548-4862-B8DC-DF34BBC95F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9">
              <a:extLst>
                <a:ext uri="{FF2B5EF4-FFF2-40B4-BE49-F238E27FC236}">
                  <a16:creationId xmlns:a16="http://schemas.microsoft.com/office/drawing/2014/main" id="{EFAE99D0-7542-4B98-9481-BC532772F2B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40">
              <a:extLst>
                <a:ext uri="{FF2B5EF4-FFF2-40B4-BE49-F238E27FC236}">
                  <a16:creationId xmlns:a16="http://schemas.microsoft.com/office/drawing/2014/main" id="{7F8D7814-1769-49CB-A9CB-A344CE6501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1">
              <a:extLst>
                <a:ext uri="{FF2B5EF4-FFF2-40B4-BE49-F238E27FC236}">
                  <a16:creationId xmlns:a16="http://schemas.microsoft.com/office/drawing/2014/main" id="{E4E8BC53-3900-4720-9452-60043F3ED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2">
              <a:extLst>
                <a:ext uri="{FF2B5EF4-FFF2-40B4-BE49-F238E27FC236}">
                  <a16:creationId xmlns:a16="http://schemas.microsoft.com/office/drawing/2014/main" id="{AF0E868D-5767-44DB-AD40-5C0B76902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rgbClr val="50E6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35CCEF96-45A7-43A8-8CEE-9937DA6122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FCB79A91-8DDC-4B41-9FF5-C91F8FF4BF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43143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L 0.05794 4.81481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mate_Customer wi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0">
            <a:extLst>
              <a:ext uri="{FF2B5EF4-FFF2-40B4-BE49-F238E27FC236}">
                <a16:creationId xmlns:a16="http://schemas.microsoft.com/office/drawing/2014/main" id="{596D50BD-BBDE-4036-BA5C-852C4410B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7" y="1193374"/>
            <a:ext cx="8023194" cy="791986"/>
          </a:xfrm>
          <a:noFill/>
        </p:spPr>
        <p:txBody>
          <a:bodyPr vert="horz" wrap="square" lIns="0" tIns="0" rIns="0" bIns="0" rtlCol="0">
            <a:noAutofit/>
          </a:bodyPr>
          <a:lstStyle>
            <a:lvl1pPr>
              <a:defRPr lang="en-US" sz="2400" spc="0" dirty="0">
                <a:gradFill>
                  <a:gsLst>
                    <a:gs pos="82000">
                      <a:schemeClr val="accent3"/>
                    </a:gs>
                    <a:gs pos="0">
                      <a:schemeClr val="accent3"/>
                    </a:gs>
                  </a:gsLst>
                  <a:lin ang="2700000" scaled="1"/>
                </a:gradFill>
              </a:defRPr>
            </a:lvl1pPr>
          </a:lstStyle>
          <a:p>
            <a:pPr marL="0" marR="0" lvl="0" indent="0" fontAlgn="auto"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tabLst/>
            </a:pPr>
            <a:r>
              <a:rPr lang="en-US"/>
              <a:t>Click to edit Master title style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E0CA2A-50BC-452D-8F43-10FF672C2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16779" y="4764144"/>
            <a:ext cx="1211246" cy="2112069"/>
            <a:chOff x="9559916" y="4975226"/>
            <a:chExt cx="965994" cy="1684419"/>
          </a:xfrm>
        </p:grpSpPr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B601DB39-9F7F-4C54-B3C5-003A6881561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4" y="5929313"/>
              <a:ext cx="302435" cy="70810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75721731-4090-4A05-B110-B77B84F8782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059961" y="6015038"/>
              <a:ext cx="277814" cy="638257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62BBE30B-5B51-4BDA-A191-2FA80854B68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01275" y="5624513"/>
              <a:ext cx="124635" cy="246062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6">
              <a:extLst>
                <a:ext uri="{FF2B5EF4-FFF2-40B4-BE49-F238E27FC236}">
                  <a16:creationId xmlns:a16="http://schemas.microsoft.com/office/drawing/2014/main" id="{4C892D9B-C7CA-42E9-8869-34D0919E75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1" y="6394450"/>
              <a:ext cx="120651" cy="26519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9">
              <a:extLst>
                <a:ext uri="{FF2B5EF4-FFF2-40B4-BE49-F238E27FC236}">
                  <a16:creationId xmlns:a16="http://schemas.microsoft.com/office/drawing/2014/main" id="{7CF9A810-59AE-43DE-B8B6-76F78A2B5E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13120" y="6242051"/>
              <a:ext cx="162718" cy="40648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59A7420E-695A-42E4-8562-FEAA31131BF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32144" y="6356433"/>
              <a:ext cx="130175" cy="29210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2">
              <a:extLst>
                <a:ext uri="{FF2B5EF4-FFF2-40B4-BE49-F238E27FC236}">
                  <a16:creationId xmlns:a16="http://schemas.microsoft.com/office/drawing/2014/main" id="{EC0947A8-31A0-4F93-B0EA-BDD39C5FCA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559916" y="6491286"/>
              <a:ext cx="79359" cy="153887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3">
              <a:extLst>
                <a:ext uri="{FF2B5EF4-FFF2-40B4-BE49-F238E27FC236}">
                  <a16:creationId xmlns:a16="http://schemas.microsoft.com/office/drawing/2014/main" id="{7A9C9587-2D97-4110-ACE1-E65666287BD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77375" y="6065838"/>
              <a:ext cx="147638" cy="33813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4">
              <a:extLst>
                <a:ext uri="{FF2B5EF4-FFF2-40B4-BE49-F238E27FC236}">
                  <a16:creationId xmlns:a16="http://schemas.microsoft.com/office/drawing/2014/main" id="{A81C2C14-7F11-4D03-8057-1B2B38DC3B6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86937" y="5516563"/>
              <a:ext cx="77788" cy="17938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5">
              <a:extLst>
                <a:ext uri="{FF2B5EF4-FFF2-40B4-BE49-F238E27FC236}">
                  <a16:creationId xmlns:a16="http://schemas.microsoft.com/office/drawing/2014/main" id="{72252DFE-C8D8-44DA-BF38-F3AB5F60AE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5" y="4975226"/>
              <a:ext cx="79375" cy="17938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9">
              <a:extLst>
                <a:ext uri="{FF2B5EF4-FFF2-40B4-BE49-F238E27FC236}">
                  <a16:creationId xmlns:a16="http://schemas.microsoft.com/office/drawing/2014/main" id="{ED6A64C8-44E5-4704-BEEF-40FD60056C0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13937" y="5637213"/>
              <a:ext cx="227013" cy="515938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40">
              <a:extLst>
                <a:ext uri="{FF2B5EF4-FFF2-40B4-BE49-F238E27FC236}">
                  <a16:creationId xmlns:a16="http://schemas.microsoft.com/office/drawing/2014/main" id="{E301DB2E-64B7-4D95-92E2-52F45007A32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2" y="5372101"/>
              <a:ext cx="79375" cy="179388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D97A3B94-BCEC-4317-AD06-EE684A4EA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90137" y="5788026"/>
              <a:ext cx="125413" cy="125413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BFA9C2A-CC73-48DF-B4C6-FCFF80A4CE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8262" y="2039603"/>
            <a:ext cx="8023195" cy="184666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en-US" sz="1200" baseline="0" dirty="0" smtClean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n-lt"/>
              </a:defRPr>
            </a:lvl1pPr>
          </a:lstStyle>
          <a:p>
            <a:pPr marL="228600" lvl="0" indent="-228600">
              <a:spcBef>
                <a:spcPts val="0"/>
              </a:spcBef>
            </a:pPr>
            <a:r>
              <a:rPr lang="en-US"/>
              <a:t>Company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928E1-6605-455A-8BC2-7E9527F12D31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262" y="4246444"/>
            <a:ext cx="3940331" cy="2241523"/>
          </a:xfrm>
          <a:solidFill>
            <a:schemeClr val="tx1"/>
          </a:solidFill>
          <a:ln w="22225">
            <a:solidFill>
              <a:schemeClr val="accent3"/>
            </a:solidFill>
          </a:ln>
        </p:spPr>
        <p:txBody>
          <a:bodyPr wrap="square" lIns="182880" tIns="182880" rIns="182880" bIns="182880" anchor="t" anchorCtr="0">
            <a:noAutofit/>
          </a:bodyPr>
          <a:lstStyle>
            <a:lvl1pPr marL="0" indent="0">
              <a:buNone/>
              <a:defRPr sz="1100">
                <a:gradFill>
                  <a:gsLst>
                    <a:gs pos="82000">
                      <a:schemeClr val="accent3"/>
                    </a:gs>
                    <a:gs pos="0">
                      <a:schemeClr val="accent3"/>
                    </a:gs>
                  </a:gsLst>
                  <a:lin ang="2700000" scaled="1"/>
                </a:gradFill>
                <a:latin typeface="+mj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add customer quote</a:t>
            </a:r>
          </a:p>
        </p:txBody>
      </p:sp>
      <p:sp>
        <p:nvSpPr>
          <p:cNvPr id="58" name="Picture Placeholder 11">
            <a:extLst>
              <a:ext uri="{FF2B5EF4-FFF2-40B4-BE49-F238E27FC236}">
                <a16:creationId xmlns:a16="http://schemas.microsoft.com/office/drawing/2014/main" id="{CD7FAC4A-0E77-46BB-9272-A9EC7A01C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075612" y="0"/>
            <a:ext cx="3116388" cy="6857999"/>
          </a:xfrm>
          <a:solidFill>
            <a:schemeClr val="tx1"/>
          </a:solidFill>
          <a:effectLst>
            <a:outerShdw blurRad="190500" dist="38100" dir="2700000" algn="ctr" rotWithShape="0">
              <a:schemeClr val="bg1">
                <a:alpha val="2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5" name="Company logo">
            <a:extLst>
              <a:ext uri="{FF2B5EF4-FFF2-40B4-BE49-F238E27FC236}">
                <a16:creationId xmlns:a16="http://schemas.microsoft.com/office/drawing/2014/main" id="{A0A66696-0102-4CF6-8767-5C421E9DD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8262" y="487726"/>
            <a:ext cx="1736967" cy="457200"/>
          </a:xfrm>
          <a:noFill/>
        </p:spPr>
        <p:txBody>
          <a:bodyPr wrap="square" anchor="ctr" anchorCtr="0">
            <a:noAutofit/>
          </a:bodyPr>
          <a:lstStyle>
            <a:lvl1pPr marL="0" indent="0" algn="l">
              <a:buNone/>
              <a:defRPr sz="1800" b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</a:lstStyle>
          <a:p>
            <a:r>
              <a:rPr lang="en-US"/>
              <a:t> logo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288711-97F3-4363-A6FB-9130362D9D7C}"/>
              </a:ext>
            </a:extLst>
          </p:cNvPr>
          <p:cNvSpPr/>
          <p:nvPr userDrawn="1"/>
        </p:nvSpPr>
        <p:spPr bwMode="auto">
          <a:xfrm>
            <a:off x="4671124" y="4246444"/>
            <a:ext cx="3940332" cy="2241523"/>
          </a:xfrm>
          <a:prstGeom prst="rect">
            <a:avLst/>
          </a:prstGeom>
          <a:solidFill>
            <a:schemeClr val="tx1"/>
          </a:solidFill>
          <a:ln w="22225">
            <a:solidFill>
              <a:schemeClr val="accent3"/>
            </a:solidFill>
          </a:ln>
        </p:spPr>
        <p:txBody>
          <a:bodyPr vert="horz" wrap="square" lIns="182880" tIns="182880" rIns="182880" bIns="182880" rtlCol="0" anchor="b" anchorCtr="0">
            <a:noAutofit/>
          </a:bodyPr>
          <a:lstStyle/>
          <a:p>
            <a:pPr marR="0" lvl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sz="1100" spc="0" baseline="0">
              <a:gradFill flip="none" rotWithShape="1">
                <a:gsLst>
                  <a:gs pos="82000">
                    <a:schemeClr val="accent1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702AC-12E7-43DC-A215-66380D1ECE3C}"/>
              </a:ext>
            </a:extLst>
          </p:cNvPr>
          <p:cNvSpPr txBox="1"/>
          <p:nvPr userDrawn="1"/>
        </p:nvSpPr>
        <p:spPr>
          <a:xfrm>
            <a:off x="4875642" y="5071297"/>
            <a:ext cx="18288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>
                  <a:gsLst>
                    <a:gs pos="82000">
                      <a:schemeClr val="accent3"/>
                    </a:gs>
                    <a:gs pos="0">
                      <a:schemeClr val="accent3"/>
                    </a:gs>
                  </a:gsLst>
                  <a:lin ang="2700000" scaled="1"/>
                </a:gradFill>
                <a:latin typeface="+mn-lt"/>
              </a:rPr>
              <a:t>Products and Services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C25CC803-973A-4F7D-B45A-802D4AC08426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4875642" y="5341093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Products list placeholder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63D2A6-63A5-4164-85A6-E2A1D0A75ABA}"/>
              </a:ext>
            </a:extLst>
          </p:cNvPr>
          <p:cNvSpPr txBox="1"/>
          <p:nvPr userDrawn="1"/>
        </p:nvSpPr>
        <p:spPr>
          <a:xfrm>
            <a:off x="4875642" y="4337438"/>
            <a:ext cx="18288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>
                  <a:gsLst>
                    <a:gs pos="82000">
                      <a:schemeClr val="accent3"/>
                    </a:gs>
                    <a:gs pos="0">
                      <a:schemeClr val="accent3"/>
                    </a:gs>
                  </a:gsLst>
                  <a:lin ang="2700000" scaled="1"/>
                </a:gradFill>
                <a:latin typeface="+mn-lt"/>
              </a:rPr>
              <a:t>Organization Size</a:t>
            </a:r>
          </a:p>
        </p:txBody>
      </p:sp>
      <p:sp>
        <p:nvSpPr>
          <p:cNvPr id="68" name="Text Placeholder 66">
            <a:extLst>
              <a:ext uri="{FF2B5EF4-FFF2-40B4-BE49-F238E27FC236}">
                <a16:creationId xmlns:a16="http://schemas.microsoft.com/office/drawing/2014/main" id="{099795E6-F65E-4BBE-BD70-D8B138E62B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4875642" y="4624250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Size placeholder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92FD7F-8CE7-46C9-8693-10B48864BB97}"/>
              </a:ext>
            </a:extLst>
          </p:cNvPr>
          <p:cNvSpPr txBox="1"/>
          <p:nvPr userDrawn="1"/>
        </p:nvSpPr>
        <p:spPr>
          <a:xfrm>
            <a:off x="7010122" y="4337438"/>
            <a:ext cx="13716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>
                  <a:gsLst>
                    <a:gs pos="82000">
                      <a:schemeClr val="accent3"/>
                    </a:gs>
                    <a:gs pos="0">
                      <a:schemeClr val="accent3"/>
                    </a:gs>
                  </a:gsLst>
                  <a:lin ang="2700000" scaled="1"/>
                </a:gradFill>
                <a:latin typeface="+mn-lt"/>
              </a:rPr>
              <a:t>Industry</a:t>
            </a:r>
          </a:p>
        </p:txBody>
      </p:sp>
      <p:sp>
        <p:nvSpPr>
          <p:cNvPr id="72" name="Text Placeholder 66">
            <a:extLst>
              <a:ext uri="{FF2B5EF4-FFF2-40B4-BE49-F238E27FC236}">
                <a16:creationId xmlns:a16="http://schemas.microsoft.com/office/drawing/2014/main" id="{09636FBD-C179-459E-B362-4C4E44B05EE4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7010122" y="4624250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Industry placeholder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DE1A1D5-1C92-428B-AA8B-0B1D14B76C4A}"/>
              </a:ext>
            </a:extLst>
          </p:cNvPr>
          <p:cNvSpPr txBox="1"/>
          <p:nvPr userDrawn="1"/>
        </p:nvSpPr>
        <p:spPr>
          <a:xfrm>
            <a:off x="7010122" y="5071297"/>
            <a:ext cx="13716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>
                  <a:gsLst>
                    <a:gs pos="82000">
                      <a:schemeClr val="accent3"/>
                    </a:gs>
                    <a:gs pos="0">
                      <a:schemeClr val="accent3"/>
                    </a:gs>
                  </a:gsLst>
                  <a:lin ang="2700000" scaled="1"/>
                </a:gradFill>
                <a:latin typeface="+mn-lt"/>
              </a:rPr>
              <a:t>Country</a:t>
            </a:r>
          </a:p>
        </p:txBody>
      </p:sp>
      <p:sp>
        <p:nvSpPr>
          <p:cNvPr id="69" name="Text Placeholder 66">
            <a:extLst>
              <a:ext uri="{FF2B5EF4-FFF2-40B4-BE49-F238E27FC236}">
                <a16:creationId xmlns:a16="http://schemas.microsoft.com/office/drawing/2014/main" id="{A7797DA9-1A21-4272-A6FD-C4EBCA67DA33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010122" y="5341093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Location placeholder</a:t>
            </a:r>
          </a:p>
        </p:txBody>
      </p:sp>
      <p:sp>
        <p:nvSpPr>
          <p:cNvPr id="75" name="Text Placeholder 66">
            <a:extLst>
              <a:ext uri="{FF2B5EF4-FFF2-40B4-BE49-F238E27FC236}">
                <a16:creationId xmlns:a16="http://schemas.microsoft.com/office/drawing/2014/main" id="{29F35CD6-8D72-442E-9062-1EBD6A403136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010122" y="6137116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  <p:sp>
        <p:nvSpPr>
          <p:cNvPr id="63" name="Text Placeholder 66">
            <a:extLst>
              <a:ext uri="{FF2B5EF4-FFF2-40B4-BE49-F238E27FC236}">
                <a16:creationId xmlns:a16="http://schemas.microsoft.com/office/drawing/2014/main" id="{179BC397-6A8A-4AF3-A7C3-2E1FF97A9A4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10122" y="5846713"/>
            <a:ext cx="1371600" cy="246221"/>
          </a:xfrm>
        </p:spPr>
        <p:txBody>
          <a:bodyPr lIns="0" tIns="45720" rIns="91440" bIns="45720"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gradFill>
                  <a:gsLst>
                    <a:gs pos="82000">
                      <a:schemeClr val="accent3"/>
                    </a:gs>
                    <a:gs pos="0">
                      <a:schemeClr val="accent3"/>
                    </a:gs>
                  </a:gsLst>
                  <a:lin ang="2700000" scaled="1"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</p:spTree>
    <p:extLst>
      <p:ext uri="{BB962C8B-B14F-4D97-AF65-F5344CB8AC3E}">
        <p14:creationId xmlns:p14="http://schemas.microsoft.com/office/powerpoint/2010/main" val="220292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4.07407E-6 L -0.03112 4.07407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-0.03112 -3.7037E-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-0.03112 4.44444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-0.03112 2.22222E-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-0.03112 -2.96296E-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07407E-6 L -0.03112 4.07407E-6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-0.03112 -4.07407E-6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03112 4.44444E-6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-0.03112 -7.40741E-7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-0.03112 -2.22222E-6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-0.03112 1.48148E-6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0.03112 4.81481E-6 " pathEditMode="relative" rAng="0" ptsTypes="AA">
                                      <p:cBhvr>
                                        <p:cTn id="67" dur="5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-0.03112 -3.7037E-6 " pathEditMode="relative" rAng="0" ptsTypes="AA">
                                      <p:cBhvr>
                                        <p:cTn id="72" dur="5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.55112E-17 4.07407E-6 L -0.03112 4.07407E-6 " pathEditMode="relative" rAng="0" ptsTypes="AA">
                      <p:cBhvr>
                        <p:cTn dur="500" spd="-100000" fill="hold"/>
                        <p:tgtEl>
                          <p:spTgt spid="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 animBg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1.45833E-6 1.48148E-6 L -0.03112 1.48148E-6 " pathEditMode="relative" rAng="0" ptsTypes="AA">
                      <p:cBhvr>
                        <p:cTn dur="500" spd="-1000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25" grpId="0"/>
      <p:bldP spid="8" grpId="0"/>
      <p:bldP spid="8" grpId="1"/>
      <p:bldP spid="6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4.44444E-6 L -0.03112 4.44444E-6 " pathEditMode="relative" rAng="0" ptsTypes="AA">
                      <p:cBhvr>
                        <p:cTn dur="500" spd="-100000" fill="hold"/>
                        <p:tgtEl>
                          <p:spTgt spid="6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5" grpId="0"/>
      <p:bldP spid="65" grpId="1"/>
      <p:bldP spid="6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96296E-6 L -0.03112 -2.96296E-6 " pathEditMode="relative" rAng="0" ptsTypes="AA">
                      <p:cBhvr>
                        <p:cTn dur="500" spd="-100000" fill="hold"/>
                        <p:tgtEl>
                          <p:spTgt spid="6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1" grpId="0"/>
      <p:bldP spid="71" grpId="1"/>
      <p:bldP spid="7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4.07407E-6 L -0.03112 -4.07407E-6 " pathEditMode="relative" rAng="0" ptsTypes="AA">
                      <p:cBhvr>
                        <p:cTn dur="500" spd="-100000" fill="hold"/>
                        <p:tgtEl>
                          <p:spTgt spid="7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6" grpId="0"/>
      <p:bldP spid="66" grpId="1"/>
      <p:bldP spid="6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7.40741E-7 L -0.03112 -7.40741E-7 " pathEditMode="relative" rAng="0" ptsTypes="AA">
                      <p:cBhvr>
                        <p:cTn dur="500" spd="-100000" fill="hold"/>
                        <p:tgtEl>
                          <p:spTgt spid="6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22222E-6 L -0.03112 -2.22222E-6 " pathEditMode="relative" rAng="0" ptsTypes="AA">
                      <p:cBhvr>
                        <p:cTn dur="500" spd="-100000" fill="hold"/>
                        <p:tgtEl>
                          <p:spTgt spid="7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3.125E-6 4.81481E-6 L -0.03112 4.81481E-6 " pathEditMode="relative" rAng="0" ptsTypes="AA">
                      <p:cBhvr>
                        <p:cTn dur="500" spd="-100000" fill="hold"/>
                        <p:tgtEl>
                          <p:spTgt spid="6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0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_Solid_Graphic Section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0"/>
            <a:ext cx="11018520" cy="553998"/>
          </a:xfrm>
        </p:spPr>
        <p:txBody>
          <a:bodyPr anchor="b" anchorCtr="0"/>
          <a:lstStyle>
            <a:lvl1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45053"/>
            <a:ext cx="6089650" cy="2030413"/>
            <a:chOff x="-12" y="3052"/>
            <a:chExt cx="3836" cy="1279"/>
          </a:xfrm>
          <a:solidFill>
            <a:srgbClr val="6A4B16"/>
          </a:solidFill>
        </p:grpSpPr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grpFill/>
            <a:ln w="0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grpFill/>
            <a:ln w="0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grpFill/>
            <a:ln w="0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grpFill/>
            <a:ln w="0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60" name="Group 12">
            <a:extLst>
              <a:ext uri="{FF2B5EF4-FFF2-40B4-BE49-F238E27FC236}">
                <a16:creationId xmlns:a16="http://schemas.microsoft.com/office/drawing/2014/main" id="{0E0E57C0-7376-4944-9DCE-0051854213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8497" y="593302"/>
            <a:ext cx="628688" cy="477610"/>
            <a:chOff x="4543" y="2176"/>
            <a:chExt cx="258" cy="196"/>
          </a:xfrm>
          <a:solidFill>
            <a:schemeClr val="tx1"/>
          </a:solidFill>
        </p:grpSpPr>
        <p:sp>
          <p:nvSpPr>
            <p:cNvPr id="61" name="Freeform 13">
              <a:extLst>
                <a:ext uri="{FF2B5EF4-FFF2-40B4-BE49-F238E27FC236}">
                  <a16:creationId xmlns:a16="http://schemas.microsoft.com/office/drawing/2014/main" id="{0FAF9751-0C2B-4181-B0AC-15CA1A9D4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3" y="2176"/>
              <a:ext cx="258" cy="170"/>
            </a:xfrm>
            <a:custGeom>
              <a:avLst/>
              <a:gdLst>
                <a:gd name="T0" fmla="*/ 635 w 720"/>
                <a:gd name="T1" fmla="*/ 467 h 467"/>
                <a:gd name="T2" fmla="*/ 620 w 720"/>
                <a:gd name="T3" fmla="*/ 467 h 467"/>
                <a:gd name="T4" fmla="*/ 620 w 720"/>
                <a:gd name="T5" fmla="*/ 438 h 467"/>
                <a:gd name="T6" fmla="*/ 635 w 720"/>
                <a:gd name="T7" fmla="*/ 438 h 467"/>
                <a:gd name="T8" fmla="*/ 691 w 720"/>
                <a:gd name="T9" fmla="*/ 382 h 467"/>
                <a:gd name="T10" fmla="*/ 691 w 720"/>
                <a:gd name="T11" fmla="*/ 85 h 467"/>
                <a:gd name="T12" fmla="*/ 635 w 720"/>
                <a:gd name="T13" fmla="*/ 29 h 467"/>
                <a:gd name="T14" fmla="*/ 85 w 720"/>
                <a:gd name="T15" fmla="*/ 29 h 467"/>
                <a:gd name="T16" fmla="*/ 29 w 720"/>
                <a:gd name="T17" fmla="*/ 85 h 467"/>
                <a:gd name="T18" fmla="*/ 29 w 720"/>
                <a:gd name="T19" fmla="*/ 382 h 467"/>
                <a:gd name="T20" fmla="*/ 85 w 720"/>
                <a:gd name="T21" fmla="*/ 438 h 467"/>
                <a:gd name="T22" fmla="*/ 99 w 720"/>
                <a:gd name="T23" fmla="*/ 438 h 467"/>
                <a:gd name="T24" fmla="*/ 99 w 720"/>
                <a:gd name="T25" fmla="*/ 467 h 467"/>
                <a:gd name="T26" fmla="*/ 85 w 720"/>
                <a:gd name="T27" fmla="*/ 467 h 467"/>
                <a:gd name="T28" fmla="*/ 0 w 720"/>
                <a:gd name="T29" fmla="*/ 382 h 467"/>
                <a:gd name="T30" fmla="*/ 0 w 720"/>
                <a:gd name="T31" fmla="*/ 85 h 467"/>
                <a:gd name="T32" fmla="*/ 85 w 720"/>
                <a:gd name="T33" fmla="*/ 0 h 467"/>
                <a:gd name="T34" fmla="*/ 635 w 720"/>
                <a:gd name="T35" fmla="*/ 0 h 467"/>
                <a:gd name="T36" fmla="*/ 720 w 720"/>
                <a:gd name="T37" fmla="*/ 85 h 467"/>
                <a:gd name="T38" fmla="*/ 720 w 720"/>
                <a:gd name="T39" fmla="*/ 382 h 467"/>
                <a:gd name="T40" fmla="*/ 635 w 720"/>
                <a:gd name="T41" fmla="*/ 467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20" h="467">
                  <a:moveTo>
                    <a:pt x="635" y="467"/>
                  </a:moveTo>
                  <a:cubicBezTo>
                    <a:pt x="620" y="467"/>
                    <a:pt x="620" y="467"/>
                    <a:pt x="620" y="467"/>
                  </a:cubicBezTo>
                  <a:cubicBezTo>
                    <a:pt x="620" y="438"/>
                    <a:pt x="620" y="438"/>
                    <a:pt x="620" y="438"/>
                  </a:cubicBezTo>
                  <a:cubicBezTo>
                    <a:pt x="635" y="438"/>
                    <a:pt x="635" y="438"/>
                    <a:pt x="635" y="438"/>
                  </a:cubicBezTo>
                  <a:cubicBezTo>
                    <a:pt x="666" y="438"/>
                    <a:pt x="691" y="413"/>
                    <a:pt x="691" y="382"/>
                  </a:cubicBezTo>
                  <a:cubicBezTo>
                    <a:pt x="691" y="85"/>
                    <a:pt x="691" y="85"/>
                    <a:pt x="691" y="85"/>
                  </a:cubicBezTo>
                  <a:cubicBezTo>
                    <a:pt x="691" y="54"/>
                    <a:pt x="666" y="29"/>
                    <a:pt x="635" y="29"/>
                  </a:cubicBezTo>
                  <a:cubicBezTo>
                    <a:pt x="85" y="29"/>
                    <a:pt x="85" y="29"/>
                    <a:pt x="85" y="29"/>
                  </a:cubicBezTo>
                  <a:cubicBezTo>
                    <a:pt x="54" y="29"/>
                    <a:pt x="29" y="54"/>
                    <a:pt x="29" y="85"/>
                  </a:cubicBezTo>
                  <a:cubicBezTo>
                    <a:pt x="29" y="382"/>
                    <a:pt x="29" y="382"/>
                    <a:pt x="29" y="382"/>
                  </a:cubicBezTo>
                  <a:cubicBezTo>
                    <a:pt x="29" y="413"/>
                    <a:pt x="54" y="438"/>
                    <a:pt x="85" y="438"/>
                  </a:cubicBezTo>
                  <a:cubicBezTo>
                    <a:pt x="99" y="438"/>
                    <a:pt x="99" y="438"/>
                    <a:pt x="99" y="438"/>
                  </a:cubicBezTo>
                  <a:cubicBezTo>
                    <a:pt x="99" y="467"/>
                    <a:pt x="99" y="467"/>
                    <a:pt x="99" y="467"/>
                  </a:cubicBezTo>
                  <a:cubicBezTo>
                    <a:pt x="85" y="467"/>
                    <a:pt x="85" y="467"/>
                    <a:pt x="85" y="467"/>
                  </a:cubicBezTo>
                  <a:cubicBezTo>
                    <a:pt x="38" y="467"/>
                    <a:pt x="0" y="429"/>
                    <a:pt x="0" y="38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635" y="0"/>
                    <a:pt x="635" y="0"/>
                    <a:pt x="635" y="0"/>
                  </a:cubicBezTo>
                  <a:cubicBezTo>
                    <a:pt x="682" y="0"/>
                    <a:pt x="720" y="38"/>
                    <a:pt x="720" y="85"/>
                  </a:cubicBezTo>
                  <a:cubicBezTo>
                    <a:pt x="720" y="382"/>
                    <a:pt x="720" y="382"/>
                    <a:pt x="720" y="382"/>
                  </a:cubicBezTo>
                  <a:cubicBezTo>
                    <a:pt x="720" y="429"/>
                    <a:pt x="682" y="467"/>
                    <a:pt x="635" y="46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2" name="Freeform 14">
              <a:extLst>
                <a:ext uri="{FF2B5EF4-FFF2-40B4-BE49-F238E27FC236}">
                  <a16:creationId xmlns:a16="http://schemas.microsoft.com/office/drawing/2014/main" id="{6641E717-EED8-4EF2-A4F7-7983712AD2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1" y="2311"/>
              <a:ext cx="28" cy="61"/>
            </a:xfrm>
            <a:custGeom>
              <a:avLst/>
              <a:gdLst>
                <a:gd name="T0" fmla="*/ 40 w 79"/>
                <a:gd name="T1" fmla="*/ 169 h 169"/>
                <a:gd name="T2" fmla="*/ 0 w 79"/>
                <a:gd name="T3" fmla="*/ 130 h 169"/>
                <a:gd name="T4" fmla="*/ 0 w 79"/>
                <a:gd name="T5" fmla="*/ 39 h 169"/>
                <a:gd name="T6" fmla="*/ 40 w 79"/>
                <a:gd name="T7" fmla="*/ 0 h 169"/>
                <a:gd name="T8" fmla="*/ 40 w 79"/>
                <a:gd name="T9" fmla="*/ 0 h 169"/>
                <a:gd name="T10" fmla="*/ 79 w 79"/>
                <a:gd name="T11" fmla="*/ 39 h 169"/>
                <a:gd name="T12" fmla="*/ 79 w 79"/>
                <a:gd name="T13" fmla="*/ 130 h 169"/>
                <a:gd name="T14" fmla="*/ 40 w 79"/>
                <a:gd name="T15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169">
                  <a:moveTo>
                    <a:pt x="40" y="169"/>
                  </a:moveTo>
                  <a:cubicBezTo>
                    <a:pt x="18" y="169"/>
                    <a:pt x="0" y="152"/>
                    <a:pt x="0" y="13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2" y="0"/>
                    <a:pt x="79" y="17"/>
                    <a:pt x="79" y="39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79" y="152"/>
                    <a:pt x="62" y="169"/>
                    <a:pt x="40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3" name="Freeform 15">
              <a:extLst>
                <a:ext uri="{FF2B5EF4-FFF2-40B4-BE49-F238E27FC236}">
                  <a16:creationId xmlns:a16="http://schemas.microsoft.com/office/drawing/2014/main" id="{17D3AA76-A13A-49B0-813F-4A379399E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5" y="2259"/>
              <a:ext cx="29" cy="113"/>
            </a:xfrm>
            <a:custGeom>
              <a:avLst/>
              <a:gdLst>
                <a:gd name="T0" fmla="*/ 40 w 79"/>
                <a:gd name="T1" fmla="*/ 312 h 312"/>
                <a:gd name="T2" fmla="*/ 0 w 79"/>
                <a:gd name="T3" fmla="*/ 273 h 312"/>
                <a:gd name="T4" fmla="*/ 0 w 79"/>
                <a:gd name="T5" fmla="*/ 40 h 312"/>
                <a:gd name="T6" fmla="*/ 40 w 79"/>
                <a:gd name="T7" fmla="*/ 0 h 312"/>
                <a:gd name="T8" fmla="*/ 79 w 79"/>
                <a:gd name="T9" fmla="*/ 40 h 312"/>
                <a:gd name="T10" fmla="*/ 79 w 79"/>
                <a:gd name="T11" fmla="*/ 273 h 312"/>
                <a:gd name="T12" fmla="*/ 40 w 79"/>
                <a:gd name="T13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312">
                  <a:moveTo>
                    <a:pt x="40" y="312"/>
                  </a:moveTo>
                  <a:cubicBezTo>
                    <a:pt x="18" y="312"/>
                    <a:pt x="0" y="295"/>
                    <a:pt x="0" y="27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79" y="18"/>
                    <a:pt x="79" y="40"/>
                  </a:cubicBezTo>
                  <a:cubicBezTo>
                    <a:pt x="79" y="273"/>
                    <a:pt x="79" y="273"/>
                    <a:pt x="79" y="273"/>
                  </a:cubicBezTo>
                  <a:cubicBezTo>
                    <a:pt x="79" y="295"/>
                    <a:pt x="62" y="312"/>
                    <a:pt x="40" y="3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02F5E2E1-F2A4-4C05-B836-EFAEDB0A32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4" y="2223"/>
              <a:ext cx="29" cy="149"/>
            </a:xfrm>
            <a:custGeom>
              <a:avLst/>
              <a:gdLst>
                <a:gd name="T0" fmla="*/ 40 w 79"/>
                <a:gd name="T1" fmla="*/ 409 h 409"/>
                <a:gd name="T2" fmla="*/ 0 w 79"/>
                <a:gd name="T3" fmla="*/ 370 h 409"/>
                <a:gd name="T4" fmla="*/ 0 w 79"/>
                <a:gd name="T5" fmla="*/ 39 h 409"/>
                <a:gd name="T6" fmla="*/ 40 w 79"/>
                <a:gd name="T7" fmla="*/ 0 h 409"/>
                <a:gd name="T8" fmla="*/ 79 w 79"/>
                <a:gd name="T9" fmla="*/ 39 h 409"/>
                <a:gd name="T10" fmla="*/ 79 w 79"/>
                <a:gd name="T11" fmla="*/ 370 h 409"/>
                <a:gd name="T12" fmla="*/ 40 w 79"/>
                <a:gd name="T13" fmla="*/ 409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409">
                  <a:moveTo>
                    <a:pt x="40" y="409"/>
                  </a:moveTo>
                  <a:cubicBezTo>
                    <a:pt x="18" y="409"/>
                    <a:pt x="0" y="392"/>
                    <a:pt x="0" y="37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1" y="0"/>
                    <a:pt x="79" y="18"/>
                    <a:pt x="79" y="39"/>
                  </a:cubicBezTo>
                  <a:cubicBezTo>
                    <a:pt x="79" y="370"/>
                    <a:pt x="79" y="370"/>
                    <a:pt x="79" y="370"/>
                  </a:cubicBezTo>
                  <a:cubicBezTo>
                    <a:pt x="79" y="392"/>
                    <a:pt x="61" y="409"/>
                    <a:pt x="40" y="40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5" name="Freeform 17">
              <a:extLst>
                <a:ext uri="{FF2B5EF4-FFF2-40B4-BE49-F238E27FC236}">
                  <a16:creationId xmlns:a16="http://schemas.microsoft.com/office/drawing/2014/main" id="{C00683F1-8475-44C7-A3C3-BFE332B4E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0" y="2280"/>
              <a:ext cx="28" cy="92"/>
            </a:xfrm>
            <a:custGeom>
              <a:avLst/>
              <a:gdLst>
                <a:gd name="T0" fmla="*/ 40 w 79"/>
                <a:gd name="T1" fmla="*/ 252 h 252"/>
                <a:gd name="T2" fmla="*/ 0 w 79"/>
                <a:gd name="T3" fmla="*/ 213 h 252"/>
                <a:gd name="T4" fmla="*/ 0 w 79"/>
                <a:gd name="T5" fmla="*/ 40 h 252"/>
                <a:gd name="T6" fmla="*/ 40 w 79"/>
                <a:gd name="T7" fmla="*/ 0 h 252"/>
                <a:gd name="T8" fmla="*/ 79 w 79"/>
                <a:gd name="T9" fmla="*/ 40 h 252"/>
                <a:gd name="T10" fmla="*/ 79 w 79"/>
                <a:gd name="T11" fmla="*/ 213 h 252"/>
                <a:gd name="T12" fmla="*/ 40 w 79"/>
                <a:gd name="T13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252">
                  <a:moveTo>
                    <a:pt x="40" y="252"/>
                  </a:moveTo>
                  <a:cubicBezTo>
                    <a:pt x="18" y="252"/>
                    <a:pt x="0" y="235"/>
                    <a:pt x="0" y="21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1" y="0"/>
                    <a:pt x="79" y="18"/>
                    <a:pt x="79" y="40"/>
                  </a:cubicBezTo>
                  <a:cubicBezTo>
                    <a:pt x="79" y="213"/>
                    <a:pt x="79" y="213"/>
                    <a:pt x="79" y="213"/>
                  </a:cubicBezTo>
                  <a:cubicBezTo>
                    <a:pt x="79" y="235"/>
                    <a:pt x="62" y="252"/>
                    <a:pt x="40" y="25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2232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_Graphic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0"/>
            <a:ext cx="11018520" cy="553998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33939"/>
            <a:ext cx="6099175" cy="2041525"/>
            <a:chOff x="-12" y="3045"/>
            <a:chExt cx="3842" cy="1286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ED797624-9918-4F4D-A328-E931D90F43B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61652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_Photo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456392"/>
            <a:ext cx="4513126" cy="1107996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91B576E6-160E-4BCE-A166-90B2F2E6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26139" y="585789"/>
            <a:ext cx="5683250" cy="5683250"/>
          </a:xfrm>
          <a:blipFill>
            <a:blip r:embed="rId2"/>
            <a:stretch>
              <a:fillRect/>
            </a:stretch>
          </a:blipFill>
          <a:effectLst>
            <a:outerShdw blurRad="190500" dist="50800" dir="2700000" algn="ctr" rotWithShape="0">
              <a:prstClr val="black">
                <a:alpha val="30000"/>
              </a:prstClr>
            </a:outerShdw>
          </a:effectLst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658CF634-9EEF-49FE-8CD9-21079E676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33939"/>
            <a:ext cx="6099175" cy="2041525"/>
            <a:chOff x="-12" y="3045"/>
            <a:chExt cx="3842" cy="1286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EA0332A7-7C31-4C3A-92B9-C09E7387F15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5">
              <a:extLst>
                <a:ext uri="{FF2B5EF4-FFF2-40B4-BE49-F238E27FC236}">
                  <a16:creationId xmlns:a16="http://schemas.microsoft.com/office/drawing/2014/main" id="{E1802A6B-0FA5-4AFA-943A-D45CF85D12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E77E4D66-A591-4407-A4C1-5F4DF17EE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7">
              <a:extLst>
                <a:ext uri="{FF2B5EF4-FFF2-40B4-BE49-F238E27FC236}">
                  <a16:creationId xmlns:a16="http://schemas.microsoft.com/office/drawing/2014/main" id="{EF869CCE-1BD6-4BE5-8D7D-61746AD667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DEDE4AF1-7B22-4663-9BA3-DAC2DCC6C9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0940244F-432C-40C0-A7E9-910E9447CDB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A1C6E6A5-5F57-4647-AD2D-16A0339DFF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6E0729C3-A21B-4E46-9E35-F99A63BFA4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52F1F5E5-D490-4EE1-B93F-54AEE3BEAC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3E9075D5-134E-45BE-A75C-3A53F92BC43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C1497795-D932-4119-88F3-48BF178CEB6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595933AF-088D-40ED-9B88-AEB9F92F61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9D538E2A-16AA-4880-9ECE-27935FC2916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4055CB82-A9D7-421B-ADB0-A59AD774C2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89E6B681-1E9C-4003-8E90-9B69EA1E6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7727BEDD-1710-4D59-9613-C710AFBF7A1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20CC4A77-CAB4-4B4A-8BFC-73153508CDB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B2AA8201-1475-48D3-9DD4-9CBBCAA01C9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3">
              <a:extLst>
                <a:ext uri="{FF2B5EF4-FFF2-40B4-BE49-F238E27FC236}">
                  <a16:creationId xmlns:a16="http://schemas.microsoft.com/office/drawing/2014/main" id="{9FE31C73-17B3-456C-BD51-31120F27DF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5">
              <a:extLst>
                <a:ext uri="{FF2B5EF4-FFF2-40B4-BE49-F238E27FC236}">
                  <a16:creationId xmlns:a16="http://schemas.microsoft.com/office/drawing/2014/main" id="{F7D58059-3C3A-48F7-BE19-8D339D97F19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6">
              <a:extLst>
                <a:ext uri="{FF2B5EF4-FFF2-40B4-BE49-F238E27FC236}">
                  <a16:creationId xmlns:a16="http://schemas.microsoft.com/office/drawing/2014/main" id="{43889137-A687-4097-A8F7-50AC0E84AC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7">
              <a:extLst>
                <a:ext uri="{FF2B5EF4-FFF2-40B4-BE49-F238E27FC236}">
                  <a16:creationId xmlns:a16="http://schemas.microsoft.com/office/drawing/2014/main" id="{77E339B1-8AB0-4348-BCEF-C2BD841C3AC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8">
              <a:extLst>
                <a:ext uri="{FF2B5EF4-FFF2-40B4-BE49-F238E27FC236}">
                  <a16:creationId xmlns:a16="http://schemas.microsoft.com/office/drawing/2014/main" id="{5231B32C-CC43-45B1-A068-207C1773B9E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67C5DB06-7C42-4541-B7EB-46FF131BE1F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1">
              <a:extLst>
                <a:ext uri="{FF2B5EF4-FFF2-40B4-BE49-F238E27FC236}">
                  <a16:creationId xmlns:a16="http://schemas.microsoft.com/office/drawing/2014/main" id="{A1C8F9A2-4E80-49C3-8296-79F5CCA5F8E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2">
              <a:extLst>
                <a:ext uri="{FF2B5EF4-FFF2-40B4-BE49-F238E27FC236}">
                  <a16:creationId xmlns:a16="http://schemas.microsoft.com/office/drawing/2014/main" id="{89D64176-F337-418B-BED3-2DC99F6EE8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3">
              <a:extLst>
                <a:ext uri="{FF2B5EF4-FFF2-40B4-BE49-F238E27FC236}">
                  <a16:creationId xmlns:a16="http://schemas.microsoft.com/office/drawing/2014/main" id="{80FC8CE9-5087-4F39-AAB9-52470263D7C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4">
              <a:extLst>
                <a:ext uri="{FF2B5EF4-FFF2-40B4-BE49-F238E27FC236}">
                  <a16:creationId xmlns:a16="http://schemas.microsoft.com/office/drawing/2014/main" id="{56198EFF-63C3-40D2-9E0A-1E06C747A9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5">
              <a:extLst>
                <a:ext uri="{FF2B5EF4-FFF2-40B4-BE49-F238E27FC236}">
                  <a16:creationId xmlns:a16="http://schemas.microsoft.com/office/drawing/2014/main" id="{CAAD0169-B2C3-4B16-A80D-563DEE3B434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9">
              <a:extLst>
                <a:ext uri="{FF2B5EF4-FFF2-40B4-BE49-F238E27FC236}">
                  <a16:creationId xmlns:a16="http://schemas.microsoft.com/office/drawing/2014/main" id="{ACE9353F-A670-4F38-8A4E-AF92F976C4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40">
              <a:extLst>
                <a:ext uri="{FF2B5EF4-FFF2-40B4-BE49-F238E27FC236}">
                  <a16:creationId xmlns:a16="http://schemas.microsoft.com/office/drawing/2014/main" id="{D6CB0A18-D285-4F90-A6A2-7B89C6B1199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41">
              <a:extLst>
                <a:ext uri="{FF2B5EF4-FFF2-40B4-BE49-F238E27FC236}">
                  <a16:creationId xmlns:a16="http://schemas.microsoft.com/office/drawing/2014/main" id="{B0DF56F2-B8FB-4238-A748-D7117C930C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2">
              <a:extLst>
                <a:ext uri="{FF2B5EF4-FFF2-40B4-BE49-F238E27FC236}">
                  <a16:creationId xmlns:a16="http://schemas.microsoft.com/office/drawing/2014/main" id="{9DC17F9D-47CE-4D2E-8D1A-05A645CBD8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4">
              <a:extLst>
                <a:ext uri="{FF2B5EF4-FFF2-40B4-BE49-F238E27FC236}">
                  <a16:creationId xmlns:a16="http://schemas.microsoft.com/office/drawing/2014/main" id="{67FF744E-5B1D-4E10-8404-9C747AC2D37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5">
              <a:extLst>
                <a:ext uri="{FF2B5EF4-FFF2-40B4-BE49-F238E27FC236}">
                  <a16:creationId xmlns:a16="http://schemas.microsoft.com/office/drawing/2014/main" id="{A19F2EC7-782C-49EE-BF2B-5BE977B421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6">
              <a:extLst>
                <a:ext uri="{FF2B5EF4-FFF2-40B4-BE49-F238E27FC236}">
                  <a16:creationId xmlns:a16="http://schemas.microsoft.com/office/drawing/2014/main" id="{27ED63BA-C996-4A80-8E3E-4ED920D25E4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7">
              <a:extLst>
                <a:ext uri="{FF2B5EF4-FFF2-40B4-BE49-F238E27FC236}">
                  <a16:creationId xmlns:a16="http://schemas.microsoft.com/office/drawing/2014/main" id="{3FE1631C-2C31-427C-934A-CE451B8BCBE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51">
              <a:extLst>
                <a:ext uri="{FF2B5EF4-FFF2-40B4-BE49-F238E27FC236}">
                  <a16:creationId xmlns:a16="http://schemas.microsoft.com/office/drawing/2014/main" id="{23ADE6DA-FDF9-4DF8-8508-27FB564AA4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52">
              <a:extLst>
                <a:ext uri="{FF2B5EF4-FFF2-40B4-BE49-F238E27FC236}">
                  <a16:creationId xmlns:a16="http://schemas.microsoft.com/office/drawing/2014/main" id="{355DB159-29DC-4D78-A825-421B96ABEEA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4">
              <a:extLst>
                <a:ext uri="{FF2B5EF4-FFF2-40B4-BE49-F238E27FC236}">
                  <a16:creationId xmlns:a16="http://schemas.microsoft.com/office/drawing/2014/main" id="{B939DAC6-E5FD-43E2-9343-EC9F7B40E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5">
              <a:extLst>
                <a:ext uri="{FF2B5EF4-FFF2-40B4-BE49-F238E27FC236}">
                  <a16:creationId xmlns:a16="http://schemas.microsoft.com/office/drawing/2014/main" id="{D9A074D5-ECF9-44EF-AB7D-61FB91A9E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6">
              <a:extLst>
                <a:ext uri="{FF2B5EF4-FFF2-40B4-BE49-F238E27FC236}">
                  <a16:creationId xmlns:a16="http://schemas.microsoft.com/office/drawing/2014/main" id="{34A890B5-C411-4636-85B9-173F7BE89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7">
              <a:extLst>
                <a:ext uri="{FF2B5EF4-FFF2-40B4-BE49-F238E27FC236}">
                  <a16:creationId xmlns:a16="http://schemas.microsoft.com/office/drawing/2014/main" id="{C4A79E17-6578-43DB-A5B7-D7E94F735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57060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7188 2.22222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859BFBD-0C43-4396-A7CE-8A9189BB091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82157" y="441278"/>
            <a:ext cx="7694313" cy="5975443"/>
          </a:xfrm>
          <a:custGeom>
            <a:avLst/>
            <a:gdLst>
              <a:gd name="connsiteX0" fmla="*/ 1677339 w 7848600"/>
              <a:gd name="connsiteY0" fmla="*/ 0 h 6094399"/>
              <a:gd name="connsiteX1" fmla="*/ 7848600 w 7848600"/>
              <a:gd name="connsiteY1" fmla="*/ 0 h 6094399"/>
              <a:gd name="connsiteX2" fmla="*/ 7848600 w 7848600"/>
              <a:gd name="connsiteY2" fmla="*/ 1727324 h 6094399"/>
              <a:gd name="connsiteX3" fmla="*/ 7848600 w 7848600"/>
              <a:gd name="connsiteY3" fmla="*/ 1998096 h 6094399"/>
              <a:gd name="connsiteX4" fmla="*/ 7848600 w 7848600"/>
              <a:gd name="connsiteY4" fmla="*/ 4043676 h 6094399"/>
              <a:gd name="connsiteX5" fmla="*/ 7848600 w 7848600"/>
              <a:gd name="connsiteY5" fmla="*/ 4332318 h 6094399"/>
              <a:gd name="connsiteX6" fmla="*/ 7848600 w 7848600"/>
              <a:gd name="connsiteY6" fmla="*/ 6094399 h 6094399"/>
              <a:gd name="connsiteX7" fmla="*/ 0 w 7848600"/>
              <a:gd name="connsiteY7" fmla="*/ 6094399 h 6094399"/>
              <a:gd name="connsiteX8" fmla="*/ 0 w 7848600"/>
              <a:gd name="connsiteY8" fmla="*/ 4043676 h 6094399"/>
              <a:gd name="connsiteX9" fmla="*/ 3059479 w 7848600"/>
              <a:gd name="connsiteY9" fmla="*/ 4043676 h 6094399"/>
              <a:gd name="connsiteX10" fmla="*/ 3059479 w 7848600"/>
              <a:gd name="connsiteY10" fmla="*/ 1998096 h 6094399"/>
              <a:gd name="connsiteX11" fmla="*/ 1677339 w 7848600"/>
              <a:gd name="connsiteY11" fmla="*/ 1998096 h 609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48600" h="6094399">
                <a:moveTo>
                  <a:pt x="1677339" y="0"/>
                </a:moveTo>
                <a:lnTo>
                  <a:pt x="7848600" y="0"/>
                </a:lnTo>
                <a:lnTo>
                  <a:pt x="7848600" y="1727324"/>
                </a:lnTo>
                <a:lnTo>
                  <a:pt x="7848600" y="1998096"/>
                </a:lnTo>
                <a:lnTo>
                  <a:pt x="7848600" y="4043676"/>
                </a:lnTo>
                <a:lnTo>
                  <a:pt x="7848600" y="4332318"/>
                </a:lnTo>
                <a:lnTo>
                  <a:pt x="7848600" y="6094399"/>
                </a:lnTo>
                <a:lnTo>
                  <a:pt x="0" y="6094399"/>
                </a:lnTo>
                <a:lnTo>
                  <a:pt x="0" y="4043676"/>
                </a:lnTo>
                <a:lnTo>
                  <a:pt x="3059479" y="4043676"/>
                </a:lnTo>
                <a:lnTo>
                  <a:pt x="3059479" y="1998096"/>
                </a:lnTo>
                <a:lnTo>
                  <a:pt x="1677339" y="199809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3383280" rIns="274320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Change image by clicking on “insert” picture.</a:t>
            </a:r>
          </a:p>
        </p:txBody>
      </p:sp>
      <p:sp>
        <p:nvSpPr>
          <p:cNvPr id="3" name="Title 35">
            <a:extLst>
              <a:ext uri="{FF2B5EF4-FFF2-40B4-BE49-F238E27FC236}">
                <a16:creationId xmlns:a16="http://schemas.microsoft.com/office/drawing/2014/main" id="{88C3AFD5-6B99-4036-8067-D643B2A9D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941692"/>
            <a:ext cx="4885203" cy="3260896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32403905"/>
      </p:ext>
    </p:extLst>
  </p:cSld>
  <p:clrMapOvr>
    <a:masterClrMapping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4">
            <a:extLst>
              <a:ext uri="{FF2B5EF4-FFF2-40B4-BE49-F238E27FC236}">
                <a16:creationId xmlns:a16="http://schemas.microsoft.com/office/drawing/2014/main" id="{38F77CCB-2B90-43D9-8C79-3A882C622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95725" y="3106738"/>
            <a:ext cx="3989388" cy="3784600"/>
            <a:chOff x="2454" y="1957"/>
            <a:chExt cx="2513" cy="2384"/>
          </a:xfrm>
        </p:grpSpPr>
        <p:sp>
          <p:nvSpPr>
            <p:cNvPr id="14" name="AutoShape 3">
              <a:extLst>
                <a:ext uri="{FF2B5EF4-FFF2-40B4-BE49-F238E27FC236}">
                  <a16:creationId xmlns:a16="http://schemas.microsoft.com/office/drawing/2014/main" id="{EF3744E6-A28A-4C5E-9079-107210B5FCB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5">
              <a:extLst>
                <a:ext uri="{FF2B5EF4-FFF2-40B4-BE49-F238E27FC236}">
                  <a16:creationId xmlns:a16="http://schemas.microsoft.com/office/drawing/2014/main" id="{F40E366E-5BCD-4E4E-8AED-933F13CFD9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6">
              <a:extLst>
                <a:ext uri="{FF2B5EF4-FFF2-40B4-BE49-F238E27FC236}">
                  <a16:creationId xmlns:a16="http://schemas.microsoft.com/office/drawing/2014/main" id="{33AF4673-6503-447B-9025-69FFDBD3CD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7">
              <a:extLst>
                <a:ext uri="{FF2B5EF4-FFF2-40B4-BE49-F238E27FC236}">
                  <a16:creationId xmlns:a16="http://schemas.microsoft.com/office/drawing/2014/main" id="{556EFD9A-C179-40C5-B49D-CE4EA91D8A0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8">
              <a:extLst>
                <a:ext uri="{FF2B5EF4-FFF2-40B4-BE49-F238E27FC236}">
                  <a16:creationId xmlns:a16="http://schemas.microsoft.com/office/drawing/2014/main" id="{1ADDD33B-7479-4416-A3D1-4BB32B8BD3D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9">
              <a:extLst>
                <a:ext uri="{FF2B5EF4-FFF2-40B4-BE49-F238E27FC236}">
                  <a16:creationId xmlns:a16="http://schemas.microsoft.com/office/drawing/2014/main" id="{70FF5F38-B8A2-4460-AE6A-A5A9DDDC90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0">
              <a:extLst>
                <a:ext uri="{FF2B5EF4-FFF2-40B4-BE49-F238E27FC236}">
                  <a16:creationId xmlns:a16="http://schemas.microsoft.com/office/drawing/2014/main" id="{54991479-EFDD-4387-A743-B0BA54BAC97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1">
              <a:extLst>
                <a:ext uri="{FF2B5EF4-FFF2-40B4-BE49-F238E27FC236}">
                  <a16:creationId xmlns:a16="http://schemas.microsoft.com/office/drawing/2014/main" id="{A9223FA7-FA93-4CE5-AB55-6A3EE40C1E5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3">
              <a:extLst>
                <a:ext uri="{FF2B5EF4-FFF2-40B4-BE49-F238E27FC236}">
                  <a16:creationId xmlns:a16="http://schemas.microsoft.com/office/drawing/2014/main" id="{DC17F235-8191-414D-A5BF-544039537C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4">
              <a:extLst>
                <a:ext uri="{FF2B5EF4-FFF2-40B4-BE49-F238E27FC236}">
                  <a16:creationId xmlns:a16="http://schemas.microsoft.com/office/drawing/2014/main" id="{C6B38F67-BB86-419A-9657-40D267EEA2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15">
              <a:extLst>
                <a:ext uri="{FF2B5EF4-FFF2-40B4-BE49-F238E27FC236}">
                  <a16:creationId xmlns:a16="http://schemas.microsoft.com/office/drawing/2014/main" id="{197C18CD-785C-481E-9553-ED8A72AA85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7FA0290D-10EB-4A4A-B38B-0FFD6BD0DA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17">
              <a:extLst>
                <a:ext uri="{FF2B5EF4-FFF2-40B4-BE49-F238E27FC236}">
                  <a16:creationId xmlns:a16="http://schemas.microsoft.com/office/drawing/2014/main" id="{08DC0C25-984D-4711-9930-FAAB1E431CE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916B8963-FEF2-4D54-A87D-08A08761A01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8E3E9155-322A-4971-94B4-37FC6C431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95F5E540-A484-4720-9DFD-877D4E7FB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1">
              <a:extLst>
                <a:ext uri="{FF2B5EF4-FFF2-40B4-BE49-F238E27FC236}">
                  <a16:creationId xmlns:a16="http://schemas.microsoft.com/office/drawing/2014/main" id="{60B8F8AF-BEF3-4AE8-98DC-975EFA6B78B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2">
              <a:extLst>
                <a:ext uri="{FF2B5EF4-FFF2-40B4-BE49-F238E27FC236}">
                  <a16:creationId xmlns:a16="http://schemas.microsoft.com/office/drawing/2014/main" id="{262234A4-5622-4A7D-9988-87D3A0D5A4A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3">
              <a:extLst>
                <a:ext uri="{FF2B5EF4-FFF2-40B4-BE49-F238E27FC236}">
                  <a16:creationId xmlns:a16="http://schemas.microsoft.com/office/drawing/2014/main" id="{20A9445D-3287-4894-967D-79E271B12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6">
              <a:extLst>
                <a:ext uri="{FF2B5EF4-FFF2-40B4-BE49-F238E27FC236}">
                  <a16:creationId xmlns:a16="http://schemas.microsoft.com/office/drawing/2014/main" id="{7453D2BD-49A1-495E-B0D6-BC2E024CEEE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27">
              <a:extLst>
                <a:ext uri="{FF2B5EF4-FFF2-40B4-BE49-F238E27FC236}">
                  <a16:creationId xmlns:a16="http://schemas.microsoft.com/office/drawing/2014/main" id="{53870035-F69F-4E66-A779-B19690311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28">
              <a:extLst>
                <a:ext uri="{FF2B5EF4-FFF2-40B4-BE49-F238E27FC236}">
                  <a16:creationId xmlns:a16="http://schemas.microsoft.com/office/drawing/2014/main" id="{F5D80EEC-76A2-4617-BF03-8DCC0D9950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29">
              <a:extLst>
                <a:ext uri="{FF2B5EF4-FFF2-40B4-BE49-F238E27FC236}">
                  <a16:creationId xmlns:a16="http://schemas.microsoft.com/office/drawing/2014/main" id="{A3A2A0D8-8CDA-47B9-A80D-F096FE886A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0">
              <a:extLst>
                <a:ext uri="{FF2B5EF4-FFF2-40B4-BE49-F238E27FC236}">
                  <a16:creationId xmlns:a16="http://schemas.microsoft.com/office/drawing/2014/main" id="{CB30ACD1-EDDB-41CE-8E5C-5CA26C28D9F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2">
              <a:extLst>
                <a:ext uri="{FF2B5EF4-FFF2-40B4-BE49-F238E27FC236}">
                  <a16:creationId xmlns:a16="http://schemas.microsoft.com/office/drawing/2014/main" id="{3BB42EB1-8EEF-431C-A898-0F3AA7DCFAD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3">
              <a:extLst>
                <a:ext uri="{FF2B5EF4-FFF2-40B4-BE49-F238E27FC236}">
                  <a16:creationId xmlns:a16="http://schemas.microsoft.com/office/drawing/2014/main" id="{BF393E61-254B-4942-BBFB-3E44848BA41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4">
              <a:extLst>
                <a:ext uri="{FF2B5EF4-FFF2-40B4-BE49-F238E27FC236}">
                  <a16:creationId xmlns:a16="http://schemas.microsoft.com/office/drawing/2014/main" id="{AF6316F3-9EB9-49AC-92A0-CCF7E9EE1A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35">
              <a:extLst>
                <a:ext uri="{FF2B5EF4-FFF2-40B4-BE49-F238E27FC236}">
                  <a16:creationId xmlns:a16="http://schemas.microsoft.com/office/drawing/2014/main" id="{40169161-95D2-4C40-9942-1DB496231F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39">
              <a:extLst>
                <a:ext uri="{FF2B5EF4-FFF2-40B4-BE49-F238E27FC236}">
                  <a16:creationId xmlns:a16="http://schemas.microsoft.com/office/drawing/2014/main" id="{B7D5A4C4-83A0-42E7-A287-53A4F64EDEE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0">
              <a:extLst>
                <a:ext uri="{FF2B5EF4-FFF2-40B4-BE49-F238E27FC236}">
                  <a16:creationId xmlns:a16="http://schemas.microsoft.com/office/drawing/2014/main" id="{86757FA3-27C1-411A-8E2F-BFC475A18B1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6BAD94B7-F695-4BAE-BF61-381B9BF5D2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2EF4A4DE-7B77-4805-9FC0-633CAA856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4624E0F-08FC-4ED1-9A21-57B6BB9B62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1C3951EB-1BB6-4364-B8D2-76CD668E4C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1573A790-3D05-4E7C-A171-930050318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47322" y="3178"/>
            <a:ext cx="6244679" cy="6854822"/>
          </a:xfrm>
          <a:custGeom>
            <a:avLst/>
            <a:gdLst>
              <a:gd name="connsiteX0" fmla="*/ 2972492 w 6244679"/>
              <a:gd name="connsiteY0" fmla="*/ 0 h 6848472"/>
              <a:gd name="connsiteX1" fmla="*/ 6244679 w 6244679"/>
              <a:gd name="connsiteY1" fmla="*/ 0 h 6848472"/>
              <a:gd name="connsiteX2" fmla="*/ 6244679 w 6244679"/>
              <a:gd name="connsiteY2" fmla="*/ 6848472 h 6848472"/>
              <a:gd name="connsiteX3" fmla="*/ 0 w 6244679"/>
              <a:gd name="connsiteY3" fmla="*/ 6848472 h 6848472"/>
              <a:gd name="connsiteX4" fmla="*/ 3004648 w 6244679"/>
              <a:gd name="connsiteY4" fmla="*/ 14137 h 684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44679" h="6848472">
                <a:moveTo>
                  <a:pt x="2972492" y="0"/>
                </a:moveTo>
                <a:lnTo>
                  <a:pt x="6244679" y="0"/>
                </a:lnTo>
                <a:lnTo>
                  <a:pt x="6244679" y="6848472"/>
                </a:lnTo>
                <a:lnTo>
                  <a:pt x="0" y="6848472"/>
                </a:lnTo>
                <a:lnTo>
                  <a:pt x="3004648" y="1413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Arial" panose="020B0604020202020204" pitchFamily="34" charset="0"/>
              <a:buNone/>
              <a:defRPr sz="2000" b="0"/>
            </a:lvl2pPr>
            <a:lvl3pPr marL="450850" indent="0">
              <a:buFont typeface="Arial" panose="020B0604020202020204" pitchFamily="34" charset="0"/>
              <a:buNone/>
              <a:tabLst/>
              <a:defRPr sz="1600" b="0"/>
            </a:lvl3pPr>
            <a:lvl4pPr marL="652462" indent="0">
              <a:buFont typeface="Arial" panose="020B0604020202020204" pitchFamily="34" charset="0"/>
              <a:buNone/>
              <a:defRPr sz="1400" b="0"/>
            </a:lvl4pPr>
            <a:lvl5pPr marL="854075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88414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_CTA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1435100"/>
            <a:ext cx="11018519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Arial" panose="020B0604020202020204" pitchFamily="34" charset="0"/>
              <a:buNone/>
              <a:defRPr sz="2000" b="0"/>
            </a:lvl2pPr>
            <a:lvl3pPr marL="450850" indent="0">
              <a:buFont typeface="Arial" panose="020B0604020202020204" pitchFamily="34" charset="0"/>
              <a:buNone/>
              <a:tabLst/>
              <a:defRPr sz="1600" b="0"/>
            </a:lvl3pPr>
            <a:lvl4pPr marL="652462" indent="0">
              <a:buFont typeface="Arial" panose="020B0604020202020204" pitchFamily="34" charset="0"/>
              <a:buNone/>
              <a:defRPr sz="1400" b="0"/>
            </a:lvl4pPr>
            <a:lvl5pPr marL="854075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8520A8-0052-4433-B8D7-4861A83A5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916595" y="3106738"/>
            <a:ext cx="3989388" cy="3784600"/>
            <a:chOff x="2454" y="1957"/>
            <a:chExt cx="2513" cy="2384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30888FD9-9D5B-49EF-9558-EE717628D2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E392EE9B-FC89-4AC5-8822-996BB137C2F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3309"/>
              <a:ext cx="239" cy="548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6">
              <a:extLst>
                <a:ext uri="{FF2B5EF4-FFF2-40B4-BE49-F238E27FC236}">
                  <a16:creationId xmlns:a16="http://schemas.microsoft.com/office/drawing/2014/main" id="{C234ECF5-FB3E-49FC-AD4B-E088D7C01CF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7">
              <a:extLst>
                <a:ext uri="{FF2B5EF4-FFF2-40B4-BE49-F238E27FC236}">
                  <a16:creationId xmlns:a16="http://schemas.microsoft.com/office/drawing/2014/main" id="{61EAE922-C656-4C61-85C8-225EB30FD2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8">
              <a:extLst>
                <a:ext uri="{FF2B5EF4-FFF2-40B4-BE49-F238E27FC236}">
                  <a16:creationId xmlns:a16="http://schemas.microsoft.com/office/drawing/2014/main" id="{D5BFE50B-A015-44D3-B8EA-774F460C78A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9">
              <a:extLst>
                <a:ext uri="{FF2B5EF4-FFF2-40B4-BE49-F238E27FC236}">
                  <a16:creationId xmlns:a16="http://schemas.microsoft.com/office/drawing/2014/main" id="{769D3B84-ED38-4FCE-A7F3-0A1FEA45F9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25DB2594-7D75-4BC8-8D84-9CE9C63BDFC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D75B3C8F-624D-4510-888A-40664843D3F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431F0968-A4EA-4FBC-9B0A-5E9EDDC322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00D14474-EA4C-4968-99EB-D0574DA47F4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094D2624-3572-46BA-A638-CA5C0A72DB6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EF6069E9-B906-4FF0-8C73-104A1C345E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9840BA05-E4DB-4C68-B4FC-485BA6786D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8116A665-18E6-4084-833B-23FEE2318A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6">
              <a:extLst>
                <a:ext uri="{FF2B5EF4-FFF2-40B4-BE49-F238E27FC236}">
                  <a16:creationId xmlns:a16="http://schemas.microsoft.com/office/drawing/2014/main" id="{CCD3AA5C-669A-407C-91B0-6AA0E963E1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7">
              <a:extLst>
                <a:ext uri="{FF2B5EF4-FFF2-40B4-BE49-F238E27FC236}">
                  <a16:creationId xmlns:a16="http://schemas.microsoft.com/office/drawing/2014/main" id="{92E4F548-B064-4803-8CEE-2A8CA1428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579"/>
              <a:ext cx="138" cy="294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9">
              <a:extLst>
                <a:ext uri="{FF2B5EF4-FFF2-40B4-BE49-F238E27FC236}">
                  <a16:creationId xmlns:a16="http://schemas.microsoft.com/office/drawing/2014/main" id="{12ED059C-C683-4AFE-A2D7-B8055BB6B0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30">
              <a:extLst>
                <a:ext uri="{FF2B5EF4-FFF2-40B4-BE49-F238E27FC236}">
                  <a16:creationId xmlns:a16="http://schemas.microsoft.com/office/drawing/2014/main" id="{57881EDC-4DD8-4090-9F92-20CCAA0A12C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32">
              <a:extLst>
                <a:ext uri="{FF2B5EF4-FFF2-40B4-BE49-F238E27FC236}">
                  <a16:creationId xmlns:a16="http://schemas.microsoft.com/office/drawing/2014/main" id="{3DA3CE98-3C5A-4D65-A090-FE7720E1AE5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3">
              <a:extLst>
                <a:ext uri="{FF2B5EF4-FFF2-40B4-BE49-F238E27FC236}">
                  <a16:creationId xmlns:a16="http://schemas.microsoft.com/office/drawing/2014/main" id="{2EDB2FB5-C440-4210-84EA-2DD35F0E2AE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4">
              <a:extLst>
                <a:ext uri="{FF2B5EF4-FFF2-40B4-BE49-F238E27FC236}">
                  <a16:creationId xmlns:a16="http://schemas.microsoft.com/office/drawing/2014/main" id="{F70B76D7-9C3B-4A98-902A-87594774656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5">
              <a:extLst>
                <a:ext uri="{FF2B5EF4-FFF2-40B4-BE49-F238E27FC236}">
                  <a16:creationId xmlns:a16="http://schemas.microsoft.com/office/drawing/2014/main" id="{CC022C80-1548-4862-B8DC-DF34BBC95F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9">
              <a:extLst>
                <a:ext uri="{FF2B5EF4-FFF2-40B4-BE49-F238E27FC236}">
                  <a16:creationId xmlns:a16="http://schemas.microsoft.com/office/drawing/2014/main" id="{EFAE99D0-7542-4B98-9481-BC532772F2B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40">
              <a:extLst>
                <a:ext uri="{FF2B5EF4-FFF2-40B4-BE49-F238E27FC236}">
                  <a16:creationId xmlns:a16="http://schemas.microsoft.com/office/drawing/2014/main" id="{7F8D7814-1769-49CB-A9CB-A344CE6501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1">
              <a:extLst>
                <a:ext uri="{FF2B5EF4-FFF2-40B4-BE49-F238E27FC236}">
                  <a16:creationId xmlns:a16="http://schemas.microsoft.com/office/drawing/2014/main" id="{E4E8BC53-3900-4720-9452-60043F3ED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2">
              <a:extLst>
                <a:ext uri="{FF2B5EF4-FFF2-40B4-BE49-F238E27FC236}">
                  <a16:creationId xmlns:a16="http://schemas.microsoft.com/office/drawing/2014/main" id="{AF0E868D-5767-44DB-AD40-5C0B76902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35CCEF96-45A7-43A8-8CEE-9937DA6122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FCB79A91-8DDC-4B41-9FF5-C91F8FF4BF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77005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L 0.05794 4.81481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_Customer wi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0">
            <a:extLst>
              <a:ext uri="{FF2B5EF4-FFF2-40B4-BE49-F238E27FC236}">
                <a16:creationId xmlns:a16="http://schemas.microsoft.com/office/drawing/2014/main" id="{596D50BD-BBDE-4036-BA5C-852C4410B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7" y="1193374"/>
            <a:ext cx="8023194" cy="791986"/>
          </a:xfrm>
          <a:noFill/>
        </p:spPr>
        <p:txBody>
          <a:bodyPr vert="horz" wrap="square" lIns="0" tIns="0" rIns="0" bIns="0" rtlCol="0">
            <a:noAutofit/>
          </a:bodyPr>
          <a:lstStyle>
            <a:lvl1pPr>
              <a:defRPr lang="en-US" sz="2400" spc="0" dirty="0">
                <a:gradFill>
                  <a:gsLst>
                    <a:gs pos="82000">
                      <a:srgbClr val="6A4B16"/>
                    </a:gs>
                    <a:gs pos="0">
                      <a:srgbClr val="6A4B16"/>
                    </a:gs>
                  </a:gsLst>
                  <a:lin ang="2700000" scaled="1"/>
                </a:gradFill>
              </a:defRPr>
            </a:lvl1pPr>
          </a:lstStyle>
          <a:p>
            <a:pPr marL="0" marR="0" lvl="0" indent="0" fontAlgn="auto"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tabLst/>
            </a:pPr>
            <a:r>
              <a:rPr lang="en-US"/>
              <a:t>Click to edit Master title style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E0CA2A-50BC-452D-8F43-10FF672C2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16779" y="4764144"/>
            <a:ext cx="1211246" cy="2112069"/>
            <a:chOff x="9559916" y="4975226"/>
            <a:chExt cx="965994" cy="1684419"/>
          </a:xfrm>
        </p:grpSpPr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B601DB39-9F7F-4C54-B3C5-003A6881561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4" y="5929313"/>
              <a:ext cx="302435" cy="70810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75721731-4090-4A05-B110-B77B84F8782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059961" y="6015038"/>
              <a:ext cx="277814" cy="638257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62BBE30B-5B51-4BDA-A191-2FA80854B68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01275" y="5624513"/>
              <a:ext cx="124635" cy="24606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6">
              <a:extLst>
                <a:ext uri="{FF2B5EF4-FFF2-40B4-BE49-F238E27FC236}">
                  <a16:creationId xmlns:a16="http://schemas.microsoft.com/office/drawing/2014/main" id="{4C892D9B-C7CA-42E9-8869-34D0919E75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1" y="6394450"/>
              <a:ext cx="120651" cy="26519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9">
              <a:extLst>
                <a:ext uri="{FF2B5EF4-FFF2-40B4-BE49-F238E27FC236}">
                  <a16:creationId xmlns:a16="http://schemas.microsoft.com/office/drawing/2014/main" id="{7CF9A810-59AE-43DE-B8B6-76F78A2B5E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13120" y="6242051"/>
              <a:ext cx="162718" cy="40648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59A7420E-695A-42E4-8562-FEAA31131BF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32144" y="6356433"/>
              <a:ext cx="130175" cy="29210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2">
              <a:extLst>
                <a:ext uri="{FF2B5EF4-FFF2-40B4-BE49-F238E27FC236}">
                  <a16:creationId xmlns:a16="http://schemas.microsoft.com/office/drawing/2014/main" id="{EC0947A8-31A0-4F93-B0EA-BDD39C5FCA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559916" y="6491286"/>
              <a:ext cx="79359" cy="153887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3">
              <a:extLst>
                <a:ext uri="{FF2B5EF4-FFF2-40B4-BE49-F238E27FC236}">
                  <a16:creationId xmlns:a16="http://schemas.microsoft.com/office/drawing/2014/main" id="{7A9C9587-2D97-4110-ACE1-E65666287BD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77375" y="6065838"/>
              <a:ext cx="147638" cy="33813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4">
              <a:extLst>
                <a:ext uri="{FF2B5EF4-FFF2-40B4-BE49-F238E27FC236}">
                  <a16:creationId xmlns:a16="http://schemas.microsoft.com/office/drawing/2014/main" id="{A81C2C14-7F11-4D03-8057-1B2B38DC3B6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86937" y="5516563"/>
              <a:ext cx="77788" cy="17938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5">
              <a:extLst>
                <a:ext uri="{FF2B5EF4-FFF2-40B4-BE49-F238E27FC236}">
                  <a16:creationId xmlns:a16="http://schemas.microsoft.com/office/drawing/2014/main" id="{72252DFE-C8D8-44DA-BF38-F3AB5F60AE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5" y="4975226"/>
              <a:ext cx="79375" cy="17938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9">
              <a:extLst>
                <a:ext uri="{FF2B5EF4-FFF2-40B4-BE49-F238E27FC236}">
                  <a16:creationId xmlns:a16="http://schemas.microsoft.com/office/drawing/2014/main" id="{ED6A64C8-44E5-4704-BEEF-40FD60056C0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13937" y="5637213"/>
              <a:ext cx="227013" cy="515938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40">
              <a:extLst>
                <a:ext uri="{FF2B5EF4-FFF2-40B4-BE49-F238E27FC236}">
                  <a16:creationId xmlns:a16="http://schemas.microsoft.com/office/drawing/2014/main" id="{E301DB2E-64B7-4D95-92E2-52F45007A32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2" y="5372101"/>
              <a:ext cx="79375" cy="179388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D97A3B94-BCEC-4317-AD06-EE684A4EA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90137" y="5788026"/>
              <a:ext cx="125413" cy="125413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BFA9C2A-CC73-48DF-B4C6-FCFF80A4CE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8262" y="2039603"/>
            <a:ext cx="8023195" cy="184666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en-US" sz="1200" baseline="0" dirty="0" smtClean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n-lt"/>
              </a:defRPr>
            </a:lvl1pPr>
          </a:lstStyle>
          <a:p>
            <a:pPr marL="228600" lvl="0" indent="-228600">
              <a:spcBef>
                <a:spcPts val="0"/>
              </a:spcBef>
            </a:pPr>
            <a:r>
              <a:rPr lang="en-US"/>
              <a:t>Company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928E1-6605-455A-8BC2-7E9527F12D31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262" y="4246444"/>
            <a:ext cx="3940331" cy="2241523"/>
          </a:xfrm>
          <a:solidFill>
            <a:schemeClr val="tx1"/>
          </a:solidFill>
          <a:ln w="22225">
            <a:solidFill>
              <a:srgbClr val="6A4B16"/>
            </a:solidFill>
          </a:ln>
        </p:spPr>
        <p:txBody>
          <a:bodyPr wrap="square" lIns="182880" tIns="182880" rIns="182880" bIns="182880" anchor="t" anchorCtr="0">
            <a:noAutofit/>
          </a:bodyPr>
          <a:lstStyle>
            <a:lvl1pPr marL="0" indent="0">
              <a:buNone/>
              <a:defRPr sz="1100">
                <a:gradFill>
                  <a:gsLst>
                    <a:gs pos="82000">
                      <a:srgbClr val="6A4B16"/>
                    </a:gs>
                    <a:gs pos="0">
                      <a:srgbClr val="6A4B16"/>
                    </a:gs>
                  </a:gsLst>
                  <a:lin ang="2700000" scaled="1"/>
                </a:gradFill>
                <a:latin typeface="+mj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add customer quote</a:t>
            </a:r>
          </a:p>
        </p:txBody>
      </p:sp>
      <p:sp>
        <p:nvSpPr>
          <p:cNvPr id="58" name="Picture Placeholder 11">
            <a:extLst>
              <a:ext uri="{FF2B5EF4-FFF2-40B4-BE49-F238E27FC236}">
                <a16:creationId xmlns:a16="http://schemas.microsoft.com/office/drawing/2014/main" id="{CD7FAC4A-0E77-46BB-9272-A9EC7A01C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075612" y="0"/>
            <a:ext cx="3116388" cy="6857999"/>
          </a:xfrm>
          <a:solidFill>
            <a:schemeClr val="tx1"/>
          </a:solidFill>
          <a:effectLst>
            <a:outerShdw blurRad="190500" dist="38100" dir="2700000" algn="ctr" rotWithShape="0">
              <a:schemeClr val="bg1">
                <a:alpha val="2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5" name="Company logo">
            <a:extLst>
              <a:ext uri="{FF2B5EF4-FFF2-40B4-BE49-F238E27FC236}">
                <a16:creationId xmlns:a16="http://schemas.microsoft.com/office/drawing/2014/main" id="{A0A66696-0102-4CF6-8767-5C421E9DD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8262" y="487726"/>
            <a:ext cx="1736967" cy="457200"/>
          </a:xfrm>
          <a:noFill/>
        </p:spPr>
        <p:txBody>
          <a:bodyPr wrap="square" anchor="ctr" anchorCtr="0">
            <a:noAutofit/>
          </a:bodyPr>
          <a:lstStyle>
            <a:lvl1pPr marL="0" indent="0" algn="l">
              <a:buNone/>
              <a:defRPr sz="1800" b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</a:lstStyle>
          <a:p>
            <a:r>
              <a:rPr lang="en-US"/>
              <a:t> logo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288711-97F3-4363-A6FB-9130362D9D7C}"/>
              </a:ext>
            </a:extLst>
          </p:cNvPr>
          <p:cNvSpPr/>
          <p:nvPr userDrawn="1"/>
        </p:nvSpPr>
        <p:spPr bwMode="auto">
          <a:xfrm>
            <a:off x="4671124" y="4246444"/>
            <a:ext cx="3940332" cy="2241523"/>
          </a:xfrm>
          <a:prstGeom prst="rect">
            <a:avLst/>
          </a:prstGeom>
          <a:solidFill>
            <a:schemeClr val="tx1"/>
          </a:solidFill>
          <a:ln w="22225">
            <a:solidFill>
              <a:srgbClr val="6A4B16"/>
            </a:solidFill>
          </a:ln>
        </p:spPr>
        <p:txBody>
          <a:bodyPr vert="horz" wrap="square" lIns="182880" tIns="182880" rIns="182880" bIns="182880" rtlCol="0" anchor="b" anchorCtr="0">
            <a:noAutofit/>
          </a:bodyPr>
          <a:lstStyle/>
          <a:p>
            <a:pPr marR="0" lvl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sz="1100" spc="0" baseline="0">
              <a:gradFill flip="none" rotWithShape="1">
                <a:gsLst>
                  <a:gs pos="82000">
                    <a:schemeClr val="accent1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702AC-12E7-43DC-A215-66380D1ECE3C}"/>
              </a:ext>
            </a:extLst>
          </p:cNvPr>
          <p:cNvSpPr txBox="1"/>
          <p:nvPr userDrawn="1"/>
        </p:nvSpPr>
        <p:spPr>
          <a:xfrm>
            <a:off x="4875642" y="5071297"/>
            <a:ext cx="18288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>
                  <a:gsLst>
                    <a:gs pos="82000">
                      <a:srgbClr val="6A4B16"/>
                    </a:gs>
                    <a:gs pos="0">
                      <a:srgbClr val="6A4B16"/>
                    </a:gs>
                  </a:gsLst>
                  <a:lin ang="2700000" scaled="1"/>
                </a:gradFill>
                <a:latin typeface="+mn-lt"/>
              </a:rPr>
              <a:t>Products and Services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C25CC803-973A-4F7D-B45A-802D4AC08426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4875642" y="5341093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Products list placeholder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63D2A6-63A5-4164-85A6-E2A1D0A75ABA}"/>
              </a:ext>
            </a:extLst>
          </p:cNvPr>
          <p:cNvSpPr txBox="1"/>
          <p:nvPr userDrawn="1"/>
        </p:nvSpPr>
        <p:spPr>
          <a:xfrm>
            <a:off x="4875642" y="4337438"/>
            <a:ext cx="18288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>
                  <a:gsLst>
                    <a:gs pos="82000">
                      <a:srgbClr val="6A4B16"/>
                    </a:gs>
                    <a:gs pos="0">
                      <a:srgbClr val="6A4B16"/>
                    </a:gs>
                  </a:gsLst>
                  <a:lin ang="2700000" scaled="1"/>
                </a:gradFill>
                <a:latin typeface="+mn-lt"/>
              </a:rPr>
              <a:t>Organization Size</a:t>
            </a:r>
          </a:p>
        </p:txBody>
      </p:sp>
      <p:sp>
        <p:nvSpPr>
          <p:cNvPr id="68" name="Text Placeholder 66">
            <a:extLst>
              <a:ext uri="{FF2B5EF4-FFF2-40B4-BE49-F238E27FC236}">
                <a16:creationId xmlns:a16="http://schemas.microsoft.com/office/drawing/2014/main" id="{099795E6-F65E-4BBE-BD70-D8B138E62B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4875642" y="4624250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Size placeholder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92FD7F-8CE7-46C9-8693-10B48864BB97}"/>
              </a:ext>
            </a:extLst>
          </p:cNvPr>
          <p:cNvSpPr txBox="1"/>
          <p:nvPr userDrawn="1"/>
        </p:nvSpPr>
        <p:spPr>
          <a:xfrm>
            <a:off x="7010122" y="4337438"/>
            <a:ext cx="13716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>
                  <a:gsLst>
                    <a:gs pos="82000">
                      <a:srgbClr val="6A4B16"/>
                    </a:gs>
                    <a:gs pos="0">
                      <a:srgbClr val="6A4B16"/>
                    </a:gs>
                  </a:gsLst>
                  <a:lin ang="2700000" scaled="1"/>
                </a:gradFill>
                <a:latin typeface="+mn-lt"/>
              </a:rPr>
              <a:t>Industry</a:t>
            </a:r>
          </a:p>
        </p:txBody>
      </p:sp>
      <p:sp>
        <p:nvSpPr>
          <p:cNvPr id="72" name="Text Placeholder 66">
            <a:extLst>
              <a:ext uri="{FF2B5EF4-FFF2-40B4-BE49-F238E27FC236}">
                <a16:creationId xmlns:a16="http://schemas.microsoft.com/office/drawing/2014/main" id="{09636FBD-C179-459E-B362-4C4E44B05EE4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7010122" y="4624250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Industry placeholder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DE1A1D5-1C92-428B-AA8B-0B1D14B76C4A}"/>
              </a:ext>
            </a:extLst>
          </p:cNvPr>
          <p:cNvSpPr txBox="1"/>
          <p:nvPr userDrawn="1"/>
        </p:nvSpPr>
        <p:spPr>
          <a:xfrm>
            <a:off x="7010122" y="5071297"/>
            <a:ext cx="13716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>
                  <a:gsLst>
                    <a:gs pos="82000">
                      <a:srgbClr val="6A4B16"/>
                    </a:gs>
                    <a:gs pos="0">
                      <a:srgbClr val="6A4B16"/>
                    </a:gs>
                  </a:gsLst>
                  <a:lin ang="2700000" scaled="1"/>
                </a:gradFill>
                <a:latin typeface="+mn-lt"/>
              </a:rPr>
              <a:t>Country</a:t>
            </a:r>
          </a:p>
        </p:txBody>
      </p:sp>
      <p:sp>
        <p:nvSpPr>
          <p:cNvPr id="69" name="Text Placeholder 66">
            <a:extLst>
              <a:ext uri="{FF2B5EF4-FFF2-40B4-BE49-F238E27FC236}">
                <a16:creationId xmlns:a16="http://schemas.microsoft.com/office/drawing/2014/main" id="{A7797DA9-1A21-4272-A6FD-C4EBCA67DA33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010122" y="5341093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Location placeholder</a:t>
            </a:r>
          </a:p>
        </p:txBody>
      </p:sp>
      <p:sp>
        <p:nvSpPr>
          <p:cNvPr id="75" name="Text Placeholder 66">
            <a:extLst>
              <a:ext uri="{FF2B5EF4-FFF2-40B4-BE49-F238E27FC236}">
                <a16:creationId xmlns:a16="http://schemas.microsoft.com/office/drawing/2014/main" id="{29F35CD6-8D72-442E-9062-1EBD6A403136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010122" y="6137116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  <p:sp>
        <p:nvSpPr>
          <p:cNvPr id="63" name="Text Placeholder 66">
            <a:extLst>
              <a:ext uri="{FF2B5EF4-FFF2-40B4-BE49-F238E27FC236}">
                <a16:creationId xmlns:a16="http://schemas.microsoft.com/office/drawing/2014/main" id="{179BC397-6A8A-4AF3-A7C3-2E1FF97A9A4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10122" y="5846713"/>
            <a:ext cx="1371600" cy="246221"/>
          </a:xfrm>
        </p:spPr>
        <p:txBody>
          <a:bodyPr lIns="0" tIns="45720" rIns="91440" bIns="45720"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gradFill>
                  <a:gsLst>
                    <a:gs pos="82000">
                      <a:srgbClr val="6A4B16"/>
                    </a:gs>
                    <a:gs pos="0">
                      <a:srgbClr val="6A4B16"/>
                    </a:gs>
                  </a:gsLst>
                  <a:lin ang="2700000" scaled="1"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</p:spTree>
    <p:extLst>
      <p:ext uri="{BB962C8B-B14F-4D97-AF65-F5344CB8AC3E}">
        <p14:creationId xmlns:p14="http://schemas.microsoft.com/office/powerpoint/2010/main" val="7818054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4.07407E-6 L -0.03112 4.07407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-0.03112 -3.7037E-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-0.03112 4.44444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-0.03112 2.22222E-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-0.03112 -2.96296E-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07407E-6 L -0.03112 4.07407E-6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-0.03112 -4.07407E-6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03112 4.44444E-6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-0.03112 -7.40741E-7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-0.03112 -2.22222E-6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-0.03112 1.48148E-6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0.03112 4.81481E-6 " pathEditMode="relative" rAng="0" ptsTypes="AA">
                                      <p:cBhvr>
                                        <p:cTn id="67" dur="5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-0.03112 -3.7037E-6 " pathEditMode="relative" rAng="0" ptsTypes="AA">
                                      <p:cBhvr>
                                        <p:cTn id="72" dur="5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.55112E-17 4.07407E-6 L -0.03112 4.07407E-6 " pathEditMode="relative" rAng="0" ptsTypes="AA">
                      <p:cBhvr>
                        <p:cTn dur="500" spd="-100000" fill="hold"/>
                        <p:tgtEl>
                          <p:spTgt spid="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 animBg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1.45833E-6 1.48148E-6 L -0.03112 1.48148E-6 " pathEditMode="relative" rAng="0" ptsTypes="AA">
                      <p:cBhvr>
                        <p:cTn dur="500" spd="-1000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25" grpId="0"/>
      <p:bldP spid="8" grpId="0"/>
      <p:bldP spid="8" grpId="1"/>
      <p:bldP spid="6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4.44444E-6 L -0.03112 4.44444E-6 " pathEditMode="relative" rAng="0" ptsTypes="AA">
                      <p:cBhvr>
                        <p:cTn dur="500" spd="-100000" fill="hold"/>
                        <p:tgtEl>
                          <p:spTgt spid="6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5" grpId="0"/>
      <p:bldP spid="65" grpId="1"/>
      <p:bldP spid="6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96296E-6 L -0.03112 -2.96296E-6 " pathEditMode="relative" rAng="0" ptsTypes="AA">
                      <p:cBhvr>
                        <p:cTn dur="500" spd="-100000" fill="hold"/>
                        <p:tgtEl>
                          <p:spTgt spid="6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1" grpId="0"/>
      <p:bldP spid="71" grpId="1"/>
      <p:bldP spid="7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4.07407E-6 L -0.03112 -4.07407E-6 " pathEditMode="relative" rAng="0" ptsTypes="AA">
                      <p:cBhvr>
                        <p:cTn dur="500" spd="-100000" fill="hold"/>
                        <p:tgtEl>
                          <p:spTgt spid="7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6" grpId="0"/>
      <p:bldP spid="66" grpId="1"/>
      <p:bldP spid="6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7.40741E-7 L -0.03112 -7.40741E-7 " pathEditMode="relative" rAng="0" ptsTypes="AA">
                      <p:cBhvr>
                        <p:cTn dur="500" spd="-100000" fill="hold"/>
                        <p:tgtEl>
                          <p:spTgt spid="6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22222E-6 L -0.03112 -2.22222E-6 " pathEditMode="relative" rAng="0" ptsTypes="AA">
                      <p:cBhvr>
                        <p:cTn dur="500" spd="-100000" fill="hold"/>
                        <p:tgtEl>
                          <p:spTgt spid="7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3.125E-6 4.81481E-6 L -0.03112 4.81481E-6 " pathEditMode="relative" rAng="0" ptsTypes="AA">
                      <p:cBhvr>
                        <p:cTn dur="500" spd="-100000" fill="hold"/>
                        <p:tgtEl>
                          <p:spTgt spid="6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0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s_Solid Graphic Section Tit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0"/>
            <a:ext cx="11018520" cy="553998"/>
          </a:xfrm>
        </p:spPr>
        <p:txBody>
          <a:bodyPr anchor="b" anchorCtr="0"/>
          <a:lstStyle>
            <a:lvl1pPr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45053"/>
            <a:ext cx="6089650" cy="2030413"/>
            <a:chOff x="-12" y="3052"/>
            <a:chExt cx="3836" cy="1279"/>
          </a:xfrm>
          <a:solidFill>
            <a:srgbClr val="D59DFF"/>
          </a:solidFill>
        </p:grpSpPr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grpFill/>
            <a:ln w="0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grpFill/>
            <a:ln w="0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grpFill/>
            <a:ln w="0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grpFill/>
            <a:ln w="0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6" name="Power Apps 1" descr="Power Apps">
            <a:extLst>
              <a:ext uri="{FF2B5EF4-FFF2-40B4-BE49-F238E27FC236}">
                <a16:creationId xmlns:a16="http://schemas.microsoft.com/office/drawing/2014/main" id="{3CDD38F3-4197-44AB-9F9D-E38249A849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2525" y="479781"/>
            <a:ext cx="702706" cy="70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803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s_Graphic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0"/>
            <a:ext cx="11018520" cy="553998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33939"/>
            <a:ext cx="6099175" cy="2041525"/>
            <a:chOff x="-12" y="3045"/>
            <a:chExt cx="3842" cy="1286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ED797624-9918-4F4D-A328-E931D90F43B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rgbClr val="D59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rgbClr val="D59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206199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s_Photo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456392"/>
            <a:ext cx="4513126" cy="1107996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91B576E6-160E-4BCE-A166-90B2F2E6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26139" y="585789"/>
            <a:ext cx="5683250" cy="5683250"/>
          </a:xfrm>
          <a:blipFill>
            <a:blip r:embed="rId2"/>
            <a:stretch>
              <a:fillRect/>
            </a:stretch>
          </a:blipFill>
          <a:effectLst>
            <a:outerShdw blurRad="190500" dist="50800" dir="2700000" algn="ctr" rotWithShape="0">
              <a:prstClr val="black">
                <a:alpha val="30000"/>
              </a:prstClr>
            </a:outerShdw>
          </a:effectLst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658CF634-9EEF-49FE-8CD9-21079E676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33939"/>
            <a:ext cx="6099175" cy="2041525"/>
            <a:chOff x="-12" y="3045"/>
            <a:chExt cx="3842" cy="1286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EA0332A7-7C31-4C3A-92B9-C09E7387F15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5">
              <a:extLst>
                <a:ext uri="{FF2B5EF4-FFF2-40B4-BE49-F238E27FC236}">
                  <a16:creationId xmlns:a16="http://schemas.microsoft.com/office/drawing/2014/main" id="{E1802A6B-0FA5-4AFA-943A-D45CF85D12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E77E4D66-A591-4407-A4C1-5F4DF17EE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7">
              <a:extLst>
                <a:ext uri="{FF2B5EF4-FFF2-40B4-BE49-F238E27FC236}">
                  <a16:creationId xmlns:a16="http://schemas.microsoft.com/office/drawing/2014/main" id="{EF869CCE-1BD6-4BE5-8D7D-61746AD667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DEDE4AF1-7B22-4663-9BA3-DAC2DCC6C9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0940244F-432C-40C0-A7E9-910E9447CDB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A1C6E6A5-5F57-4647-AD2D-16A0339DFF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6E0729C3-A21B-4E46-9E35-F99A63BFA4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52F1F5E5-D490-4EE1-B93F-54AEE3BEAC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3E9075D5-134E-45BE-A75C-3A53F92BC43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C1497795-D932-4119-88F3-48BF178CEB6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595933AF-088D-40ED-9B88-AEB9F92F61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9D538E2A-16AA-4880-9ECE-27935FC2916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4055CB82-A9D7-421B-ADB0-A59AD774C2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89E6B681-1E9C-4003-8E90-9B69EA1E6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7727BEDD-1710-4D59-9613-C710AFBF7A1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20CC4A77-CAB4-4B4A-8BFC-73153508CDB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B2AA8201-1475-48D3-9DD4-9CBBCAA01C9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3">
              <a:extLst>
                <a:ext uri="{FF2B5EF4-FFF2-40B4-BE49-F238E27FC236}">
                  <a16:creationId xmlns:a16="http://schemas.microsoft.com/office/drawing/2014/main" id="{9FE31C73-17B3-456C-BD51-31120F27DF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5">
              <a:extLst>
                <a:ext uri="{FF2B5EF4-FFF2-40B4-BE49-F238E27FC236}">
                  <a16:creationId xmlns:a16="http://schemas.microsoft.com/office/drawing/2014/main" id="{F7D58059-3C3A-48F7-BE19-8D339D97F19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6">
              <a:extLst>
                <a:ext uri="{FF2B5EF4-FFF2-40B4-BE49-F238E27FC236}">
                  <a16:creationId xmlns:a16="http://schemas.microsoft.com/office/drawing/2014/main" id="{43889137-A687-4097-A8F7-50AC0E84AC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7">
              <a:extLst>
                <a:ext uri="{FF2B5EF4-FFF2-40B4-BE49-F238E27FC236}">
                  <a16:creationId xmlns:a16="http://schemas.microsoft.com/office/drawing/2014/main" id="{77E339B1-8AB0-4348-BCEF-C2BD841C3AC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8">
              <a:extLst>
                <a:ext uri="{FF2B5EF4-FFF2-40B4-BE49-F238E27FC236}">
                  <a16:creationId xmlns:a16="http://schemas.microsoft.com/office/drawing/2014/main" id="{5231B32C-CC43-45B1-A068-207C1773B9E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67C5DB06-7C42-4541-B7EB-46FF131BE1F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1">
              <a:extLst>
                <a:ext uri="{FF2B5EF4-FFF2-40B4-BE49-F238E27FC236}">
                  <a16:creationId xmlns:a16="http://schemas.microsoft.com/office/drawing/2014/main" id="{A1C8F9A2-4E80-49C3-8296-79F5CCA5F8E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2">
              <a:extLst>
                <a:ext uri="{FF2B5EF4-FFF2-40B4-BE49-F238E27FC236}">
                  <a16:creationId xmlns:a16="http://schemas.microsoft.com/office/drawing/2014/main" id="{89D64176-F337-418B-BED3-2DC99F6EE8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3">
              <a:extLst>
                <a:ext uri="{FF2B5EF4-FFF2-40B4-BE49-F238E27FC236}">
                  <a16:creationId xmlns:a16="http://schemas.microsoft.com/office/drawing/2014/main" id="{80FC8CE9-5087-4F39-AAB9-52470263D7C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4">
              <a:extLst>
                <a:ext uri="{FF2B5EF4-FFF2-40B4-BE49-F238E27FC236}">
                  <a16:creationId xmlns:a16="http://schemas.microsoft.com/office/drawing/2014/main" id="{56198EFF-63C3-40D2-9E0A-1E06C747A9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5">
              <a:extLst>
                <a:ext uri="{FF2B5EF4-FFF2-40B4-BE49-F238E27FC236}">
                  <a16:creationId xmlns:a16="http://schemas.microsoft.com/office/drawing/2014/main" id="{CAAD0169-B2C3-4B16-A80D-563DEE3B434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9">
              <a:extLst>
                <a:ext uri="{FF2B5EF4-FFF2-40B4-BE49-F238E27FC236}">
                  <a16:creationId xmlns:a16="http://schemas.microsoft.com/office/drawing/2014/main" id="{ACE9353F-A670-4F38-8A4E-AF92F976C4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40">
              <a:extLst>
                <a:ext uri="{FF2B5EF4-FFF2-40B4-BE49-F238E27FC236}">
                  <a16:creationId xmlns:a16="http://schemas.microsoft.com/office/drawing/2014/main" id="{D6CB0A18-D285-4F90-A6A2-7B89C6B1199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41">
              <a:extLst>
                <a:ext uri="{FF2B5EF4-FFF2-40B4-BE49-F238E27FC236}">
                  <a16:creationId xmlns:a16="http://schemas.microsoft.com/office/drawing/2014/main" id="{B0DF56F2-B8FB-4238-A748-D7117C930C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2">
              <a:extLst>
                <a:ext uri="{FF2B5EF4-FFF2-40B4-BE49-F238E27FC236}">
                  <a16:creationId xmlns:a16="http://schemas.microsoft.com/office/drawing/2014/main" id="{9DC17F9D-47CE-4D2E-8D1A-05A645CBD8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4">
              <a:extLst>
                <a:ext uri="{FF2B5EF4-FFF2-40B4-BE49-F238E27FC236}">
                  <a16:creationId xmlns:a16="http://schemas.microsoft.com/office/drawing/2014/main" id="{67FF744E-5B1D-4E10-8404-9C747AC2D37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5">
              <a:extLst>
                <a:ext uri="{FF2B5EF4-FFF2-40B4-BE49-F238E27FC236}">
                  <a16:creationId xmlns:a16="http://schemas.microsoft.com/office/drawing/2014/main" id="{A19F2EC7-782C-49EE-BF2B-5BE977B421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6">
              <a:extLst>
                <a:ext uri="{FF2B5EF4-FFF2-40B4-BE49-F238E27FC236}">
                  <a16:creationId xmlns:a16="http://schemas.microsoft.com/office/drawing/2014/main" id="{27ED63BA-C996-4A80-8E3E-4ED920D25E4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7">
              <a:extLst>
                <a:ext uri="{FF2B5EF4-FFF2-40B4-BE49-F238E27FC236}">
                  <a16:creationId xmlns:a16="http://schemas.microsoft.com/office/drawing/2014/main" id="{3FE1631C-2C31-427C-934A-CE451B8BCBE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51">
              <a:extLst>
                <a:ext uri="{FF2B5EF4-FFF2-40B4-BE49-F238E27FC236}">
                  <a16:creationId xmlns:a16="http://schemas.microsoft.com/office/drawing/2014/main" id="{23ADE6DA-FDF9-4DF8-8508-27FB564AA4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52">
              <a:extLst>
                <a:ext uri="{FF2B5EF4-FFF2-40B4-BE49-F238E27FC236}">
                  <a16:creationId xmlns:a16="http://schemas.microsoft.com/office/drawing/2014/main" id="{355DB159-29DC-4D78-A825-421B96ABEEA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4">
              <a:extLst>
                <a:ext uri="{FF2B5EF4-FFF2-40B4-BE49-F238E27FC236}">
                  <a16:creationId xmlns:a16="http://schemas.microsoft.com/office/drawing/2014/main" id="{B939DAC6-E5FD-43E2-9343-EC9F7B40E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rgbClr val="D59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5">
              <a:extLst>
                <a:ext uri="{FF2B5EF4-FFF2-40B4-BE49-F238E27FC236}">
                  <a16:creationId xmlns:a16="http://schemas.microsoft.com/office/drawing/2014/main" id="{D9A074D5-ECF9-44EF-AB7D-61FB91A9E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rgbClr val="D59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6">
              <a:extLst>
                <a:ext uri="{FF2B5EF4-FFF2-40B4-BE49-F238E27FC236}">
                  <a16:creationId xmlns:a16="http://schemas.microsoft.com/office/drawing/2014/main" id="{34A890B5-C411-4636-85B9-173F7BE89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7">
              <a:extLst>
                <a:ext uri="{FF2B5EF4-FFF2-40B4-BE49-F238E27FC236}">
                  <a16:creationId xmlns:a16="http://schemas.microsoft.com/office/drawing/2014/main" id="{C4A79E17-6578-43DB-A5B7-D7E94F735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90843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7188 2.22222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s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4">
            <a:extLst>
              <a:ext uri="{FF2B5EF4-FFF2-40B4-BE49-F238E27FC236}">
                <a16:creationId xmlns:a16="http://schemas.microsoft.com/office/drawing/2014/main" id="{38F77CCB-2B90-43D9-8C79-3A882C622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95725" y="3106738"/>
            <a:ext cx="3989388" cy="3784600"/>
            <a:chOff x="2454" y="1957"/>
            <a:chExt cx="2513" cy="2384"/>
          </a:xfrm>
        </p:grpSpPr>
        <p:sp>
          <p:nvSpPr>
            <p:cNvPr id="14" name="AutoShape 3">
              <a:extLst>
                <a:ext uri="{FF2B5EF4-FFF2-40B4-BE49-F238E27FC236}">
                  <a16:creationId xmlns:a16="http://schemas.microsoft.com/office/drawing/2014/main" id="{EF3744E6-A28A-4C5E-9079-107210B5FCB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5">
              <a:extLst>
                <a:ext uri="{FF2B5EF4-FFF2-40B4-BE49-F238E27FC236}">
                  <a16:creationId xmlns:a16="http://schemas.microsoft.com/office/drawing/2014/main" id="{F40E366E-5BCD-4E4E-8AED-933F13CFD9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6">
              <a:extLst>
                <a:ext uri="{FF2B5EF4-FFF2-40B4-BE49-F238E27FC236}">
                  <a16:creationId xmlns:a16="http://schemas.microsoft.com/office/drawing/2014/main" id="{33AF4673-6503-447B-9025-69FFDBD3CD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7">
              <a:extLst>
                <a:ext uri="{FF2B5EF4-FFF2-40B4-BE49-F238E27FC236}">
                  <a16:creationId xmlns:a16="http://schemas.microsoft.com/office/drawing/2014/main" id="{556EFD9A-C179-40C5-B49D-CE4EA91D8A0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8">
              <a:extLst>
                <a:ext uri="{FF2B5EF4-FFF2-40B4-BE49-F238E27FC236}">
                  <a16:creationId xmlns:a16="http://schemas.microsoft.com/office/drawing/2014/main" id="{1ADDD33B-7479-4416-A3D1-4BB32B8BD3D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9">
              <a:extLst>
                <a:ext uri="{FF2B5EF4-FFF2-40B4-BE49-F238E27FC236}">
                  <a16:creationId xmlns:a16="http://schemas.microsoft.com/office/drawing/2014/main" id="{70FF5F38-B8A2-4460-AE6A-A5A9DDDC90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0">
              <a:extLst>
                <a:ext uri="{FF2B5EF4-FFF2-40B4-BE49-F238E27FC236}">
                  <a16:creationId xmlns:a16="http://schemas.microsoft.com/office/drawing/2014/main" id="{54991479-EFDD-4387-A743-B0BA54BAC97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1">
              <a:extLst>
                <a:ext uri="{FF2B5EF4-FFF2-40B4-BE49-F238E27FC236}">
                  <a16:creationId xmlns:a16="http://schemas.microsoft.com/office/drawing/2014/main" id="{A9223FA7-FA93-4CE5-AB55-6A3EE40C1E5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3">
              <a:extLst>
                <a:ext uri="{FF2B5EF4-FFF2-40B4-BE49-F238E27FC236}">
                  <a16:creationId xmlns:a16="http://schemas.microsoft.com/office/drawing/2014/main" id="{DC17F235-8191-414D-A5BF-544039537C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4">
              <a:extLst>
                <a:ext uri="{FF2B5EF4-FFF2-40B4-BE49-F238E27FC236}">
                  <a16:creationId xmlns:a16="http://schemas.microsoft.com/office/drawing/2014/main" id="{C6B38F67-BB86-419A-9657-40D267EEA2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15">
              <a:extLst>
                <a:ext uri="{FF2B5EF4-FFF2-40B4-BE49-F238E27FC236}">
                  <a16:creationId xmlns:a16="http://schemas.microsoft.com/office/drawing/2014/main" id="{197C18CD-785C-481E-9553-ED8A72AA85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7FA0290D-10EB-4A4A-B38B-0FFD6BD0DA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17">
              <a:extLst>
                <a:ext uri="{FF2B5EF4-FFF2-40B4-BE49-F238E27FC236}">
                  <a16:creationId xmlns:a16="http://schemas.microsoft.com/office/drawing/2014/main" id="{08DC0C25-984D-4711-9930-FAAB1E431CE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916B8963-FEF2-4D54-A87D-08A08761A01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8E3E9155-322A-4971-94B4-37FC6C431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95F5E540-A484-4720-9DFD-877D4E7FB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1">
              <a:extLst>
                <a:ext uri="{FF2B5EF4-FFF2-40B4-BE49-F238E27FC236}">
                  <a16:creationId xmlns:a16="http://schemas.microsoft.com/office/drawing/2014/main" id="{60B8F8AF-BEF3-4AE8-98DC-975EFA6B78B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2">
              <a:extLst>
                <a:ext uri="{FF2B5EF4-FFF2-40B4-BE49-F238E27FC236}">
                  <a16:creationId xmlns:a16="http://schemas.microsoft.com/office/drawing/2014/main" id="{262234A4-5622-4A7D-9988-87D3A0D5A4A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3">
              <a:extLst>
                <a:ext uri="{FF2B5EF4-FFF2-40B4-BE49-F238E27FC236}">
                  <a16:creationId xmlns:a16="http://schemas.microsoft.com/office/drawing/2014/main" id="{20A9445D-3287-4894-967D-79E271B12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6">
              <a:extLst>
                <a:ext uri="{FF2B5EF4-FFF2-40B4-BE49-F238E27FC236}">
                  <a16:creationId xmlns:a16="http://schemas.microsoft.com/office/drawing/2014/main" id="{7453D2BD-49A1-495E-B0D6-BC2E024CEEE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27">
              <a:extLst>
                <a:ext uri="{FF2B5EF4-FFF2-40B4-BE49-F238E27FC236}">
                  <a16:creationId xmlns:a16="http://schemas.microsoft.com/office/drawing/2014/main" id="{53870035-F69F-4E66-A779-B19690311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28">
              <a:extLst>
                <a:ext uri="{FF2B5EF4-FFF2-40B4-BE49-F238E27FC236}">
                  <a16:creationId xmlns:a16="http://schemas.microsoft.com/office/drawing/2014/main" id="{F5D80EEC-76A2-4617-BF03-8DCC0D9950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29">
              <a:extLst>
                <a:ext uri="{FF2B5EF4-FFF2-40B4-BE49-F238E27FC236}">
                  <a16:creationId xmlns:a16="http://schemas.microsoft.com/office/drawing/2014/main" id="{A3A2A0D8-8CDA-47B9-A80D-F096FE886A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0">
              <a:extLst>
                <a:ext uri="{FF2B5EF4-FFF2-40B4-BE49-F238E27FC236}">
                  <a16:creationId xmlns:a16="http://schemas.microsoft.com/office/drawing/2014/main" id="{CB30ACD1-EDDB-41CE-8E5C-5CA26C28D9F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2">
              <a:extLst>
                <a:ext uri="{FF2B5EF4-FFF2-40B4-BE49-F238E27FC236}">
                  <a16:creationId xmlns:a16="http://schemas.microsoft.com/office/drawing/2014/main" id="{3BB42EB1-8EEF-431C-A898-0F3AA7DCFAD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3">
              <a:extLst>
                <a:ext uri="{FF2B5EF4-FFF2-40B4-BE49-F238E27FC236}">
                  <a16:creationId xmlns:a16="http://schemas.microsoft.com/office/drawing/2014/main" id="{BF393E61-254B-4942-BBFB-3E44848BA41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4">
              <a:extLst>
                <a:ext uri="{FF2B5EF4-FFF2-40B4-BE49-F238E27FC236}">
                  <a16:creationId xmlns:a16="http://schemas.microsoft.com/office/drawing/2014/main" id="{AF6316F3-9EB9-49AC-92A0-CCF7E9EE1A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35">
              <a:extLst>
                <a:ext uri="{FF2B5EF4-FFF2-40B4-BE49-F238E27FC236}">
                  <a16:creationId xmlns:a16="http://schemas.microsoft.com/office/drawing/2014/main" id="{40169161-95D2-4C40-9942-1DB496231F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39">
              <a:extLst>
                <a:ext uri="{FF2B5EF4-FFF2-40B4-BE49-F238E27FC236}">
                  <a16:creationId xmlns:a16="http://schemas.microsoft.com/office/drawing/2014/main" id="{B7D5A4C4-83A0-42E7-A287-53A4F64EDEE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0">
              <a:extLst>
                <a:ext uri="{FF2B5EF4-FFF2-40B4-BE49-F238E27FC236}">
                  <a16:creationId xmlns:a16="http://schemas.microsoft.com/office/drawing/2014/main" id="{86757FA3-27C1-411A-8E2F-BFC475A18B1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6BAD94B7-F695-4BAE-BF61-381B9BF5D2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2EF4A4DE-7B77-4805-9FC0-633CAA856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rgbClr val="D59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4624E0F-08FC-4ED1-9A21-57B6BB9B62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1C3951EB-1BB6-4364-B8D2-76CD668E4C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1573A790-3D05-4E7C-A171-930050318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47322" y="3178"/>
            <a:ext cx="6244679" cy="6854822"/>
          </a:xfrm>
          <a:custGeom>
            <a:avLst/>
            <a:gdLst>
              <a:gd name="connsiteX0" fmla="*/ 2972492 w 6244679"/>
              <a:gd name="connsiteY0" fmla="*/ 0 h 6848472"/>
              <a:gd name="connsiteX1" fmla="*/ 6244679 w 6244679"/>
              <a:gd name="connsiteY1" fmla="*/ 0 h 6848472"/>
              <a:gd name="connsiteX2" fmla="*/ 6244679 w 6244679"/>
              <a:gd name="connsiteY2" fmla="*/ 6848472 h 6848472"/>
              <a:gd name="connsiteX3" fmla="*/ 0 w 6244679"/>
              <a:gd name="connsiteY3" fmla="*/ 6848472 h 6848472"/>
              <a:gd name="connsiteX4" fmla="*/ 3004648 w 6244679"/>
              <a:gd name="connsiteY4" fmla="*/ 14137 h 684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44679" h="6848472">
                <a:moveTo>
                  <a:pt x="2972492" y="0"/>
                </a:moveTo>
                <a:lnTo>
                  <a:pt x="6244679" y="0"/>
                </a:lnTo>
                <a:lnTo>
                  <a:pt x="6244679" y="6848472"/>
                </a:lnTo>
                <a:lnTo>
                  <a:pt x="0" y="6848472"/>
                </a:lnTo>
                <a:lnTo>
                  <a:pt x="3004648" y="1413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Arial" panose="020B0604020202020204" pitchFamily="34" charset="0"/>
              <a:buNone/>
              <a:defRPr sz="2000" b="0"/>
            </a:lvl2pPr>
            <a:lvl3pPr marL="450850" indent="0">
              <a:buFont typeface="Arial" panose="020B0604020202020204" pitchFamily="34" charset="0"/>
              <a:buNone/>
              <a:tabLst/>
              <a:defRPr sz="1600" b="0"/>
            </a:lvl3pPr>
            <a:lvl4pPr marL="652462" indent="0">
              <a:buFont typeface="Arial" panose="020B0604020202020204" pitchFamily="34" charset="0"/>
              <a:buNone/>
              <a:defRPr sz="1400" b="0"/>
            </a:lvl4pPr>
            <a:lvl5pPr marL="854075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76934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s_CTA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1435100"/>
            <a:ext cx="11018519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Arial" panose="020B0604020202020204" pitchFamily="34" charset="0"/>
              <a:buNone/>
              <a:defRPr sz="2000" b="0"/>
            </a:lvl2pPr>
            <a:lvl3pPr marL="450850" indent="0">
              <a:buFont typeface="Arial" panose="020B0604020202020204" pitchFamily="34" charset="0"/>
              <a:buNone/>
              <a:tabLst/>
              <a:defRPr sz="1600" b="0"/>
            </a:lvl3pPr>
            <a:lvl4pPr marL="652462" indent="0">
              <a:buFont typeface="Arial" panose="020B0604020202020204" pitchFamily="34" charset="0"/>
              <a:buNone/>
              <a:defRPr sz="1400" b="0"/>
            </a:lvl4pPr>
            <a:lvl5pPr marL="854075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8520A8-0052-4433-B8D7-4861A83A5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916595" y="3106738"/>
            <a:ext cx="3989388" cy="3784600"/>
            <a:chOff x="2454" y="1957"/>
            <a:chExt cx="2513" cy="2384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30888FD9-9D5B-49EF-9558-EE717628D2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E392EE9B-FC89-4AC5-8822-996BB137C2F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3309"/>
              <a:ext cx="239" cy="548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6">
              <a:extLst>
                <a:ext uri="{FF2B5EF4-FFF2-40B4-BE49-F238E27FC236}">
                  <a16:creationId xmlns:a16="http://schemas.microsoft.com/office/drawing/2014/main" id="{C234ECF5-FB3E-49FC-AD4B-E088D7C01CF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7">
              <a:extLst>
                <a:ext uri="{FF2B5EF4-FFF2-40B4-BE49-F238E27FC236}">
                  <a16:creationId xmlns:a16="http://schemas.microsoft.com/office/drawing/2014/main" id="{61EAE922-C656-4C61-85C8-225EB30FD2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8">
              <a:extLst>
                <a:ext uri="{FF2B5EF4-FFF2-40B4-BE49-F238E27FC236}">
                  <a16:creationId xmlns:a16="http://schemas.microsoft.com/office/drawing/2014/main" id="{D5BFE50B-A015-44D3-B8EA-774F460C78A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9">
              <a:extLst>
                <a:ext uri="{FF2B5EF4-FFF2-40B4-BE49-F238E27FC236}">
                  <a16:creationId xmlns:a16="http://schemas.microsoft.com/office/drawing/2014/main" id="{769D3B84-ED38-4FCE-A7F3-0A1FEA45F9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25DB2594-7D75-4BC8-8D84-9CE9C63BDFC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D75B3C8F-624D-4510-888A-40664843D3F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431F0968-A4EA-4FBC-9B0A-5E9EDDC322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00D14474-EA4C-4968-99EB-D0574DA47F4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094D2624-3572-46BA-A638-CA5C0A72DB6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EF6069E9-B906-4FF0-8C73-104A1C345E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9840BA05-E4DB-4C68-B4FC-485BA6786D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8116A665-18E6-4084-833B-23FEE2318A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6">
              <a:extLst>
                <a:ext uri="{FF2B5EF4-FFF2-40B4-BE49-F238E27FC236}">
                  <a16:creationId xmlns:a16="http://schemas.microsoft.com/office/drawing/2014/main" id="{CCD3AA5C-669A-407C-91B0-6AA0E963E1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7">
              <a:extLst>
                <a:ext uri="{FF2B5EF4-FFF2-40B4-BE49-F238E27FC236}">
                  <a16:creationId xmlns:a16="http://schemas.microsoft.com/office/drawing/2014/main" id="{92E4F548-B064-4803-8CEE-2A8CA1428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579"/>
              <a:ext cx="138" cy="294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9">
              <a:extLst>
                <a:ext uri="{FF2B5EF4-FFF2-40B4-BE49-F238E27FC236}">
                  <a16:creationId xmlns:a16="http://schemas.microsoft.com/office/drawing/2014/main" id="{12ED059C-C683-4AFE-A2D7-B8055BB6B0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30">
              <a:extLst>
                <a:ext uri="{FF2B5EF4-FFF2-40B4-BE49-F238E27FC236}">
                  <a16:creationId xmlns:a16="http://schemas.microsoft.com/office/drawing/2014/main" id="{57881EDC-4DD8-4090-9F92-20CCAA0A12C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32">
              <a:extLst>
                <a:ext uri="{FF2B5EF4-FFF2-40B4-BE49-F238E27FC236}">
                  <a16:creationId xmlns:a16="http://schemas.microsoft.com/office/drawing/2014/main" id="{3DA3CE98-3C5A-4D65-A090-FE7720E1AE5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3">
              <a:extLst>
                <a:ext uri="{FF2B5EF4-FFF2-40B4-BE49-F238E27FC236}">
                  <a16:creationId xmlns:a16="http://schemas.microsoft.com/office/drawing/2014/main" id="{2EDB2FB5-C440-4210-84EA-2DD35F0E2AE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4">
              <a:extLst>
                <a:ext uri="{FF2B5EF4-FFF2-40B4-BE49-F238E27FC236}">
                  <a16:creationId xmlns:a16="http://schemas.microsoft.com/office/drawing/2014/main" id="{F70B76D7-9C3B-4A98-902A-87594774656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5">
              <a:extLst>
                <a:ext uri="{FF2B5EF4-FFF2-40B4-BE49-F238E27FC236}">
                  <a16:creationId xmlns:a16="http://schemas.microsoft.com/office/drawing/2014/main" id="{CC022C80-1548-4862-B8DC-DF34BBC95F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9">
              <a:extLst>
                <a:ext uri="{FF2B5EF4-FFF2-40B4-BE49-F238E27FC236}">
                  <a16:creationId xmlns:a16="http://schemas.microsoft.com/office/drawing/2014/main" id="{EFAE99D0-7542-4B98-9481-BC532772F2B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40">
              <a:extLst>
                <a:ext uri="{FF2B5EF4-FFF2-40B4-BE49-F238E27FC236}">
                  <a16:creationId xmlns:a16="http://schemas.microsoft.com/office/drawing/2014/main" id="{7F8D7814-1769-49CB-A9CB-A344CE6501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1">
              <a:extLst>
                <a:ext uri="{FF2B5EF4-FFF2-40B4-BE49-F238E27FC236}">
                  <a16:creationId xmlns:a16="http://schemas.microsoft.com/office/drawing/2014/main" id="{E4E8BC53-3900-4720-9452-60043F3ED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2">
              <a:extLst>
                <a:ext uri="{FF2B5EF4-FFF2-40B4-BE49-F238E27FC236}">
                  <a16:creationId xmlns:a16="http://schemas.microsoft.com/office/drawing/2014/main" id="{AF0E868D-5767-44DB-AD40-5C0B76902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rgbClr val="D59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35CCEF96-45A7-43A8-8CEE-9937DA6122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FCB79A91-8DDC-4B41-9FF5-C91F8FF4BF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71000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L 0.05794 4.81481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s_Customer wi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0">
            <a:extLst>
              <a:ext uri="{FF2B5EF4-FFF2-40B4-BE49-F238E27FC236}">
                <a16:creationId xmlns:a16="http://schemas.microsoft.com/office/drawing/2014/main" id="{596D50BD-BBDE-4036-BA5C-852C4410B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7" y="1193374"/>
            <a:ext cx="8023194" cy="791986"/>
          </a:xfrm>
          <a:noFill/>
        </p:spPr>
        <p:txBody>
          <a:bodyPr vert="horz" wrap="square" lIns="0" tIns="0" rIns="0" bIns="0" rtlCol="0">
            <a:noAutofit/>
          </a:bodyPr>
          <a:lstStyle>
            <a:lvl1pPr>
              <a:defRPr lang="en-US" sz="2400" spc="0" dirty="0">
                <a:gradFill>
                  <a:gsLst>
                    <a:gs pos="82000">
                      <a:schemeClr val="accent5"/>
                    </a:gs>
                    <a:gs pos="0">
                      <a:schemeClr val="accent5"/>
                    </a:gs>
                  </a:gsLst>
                  <a:lin ang="2700000" scaled="1"/>
                </a:gradFill>
              </a:defRPr>
            </a:lvl1pPr>
          </a:lstStyle>
          <a:p>
            <a:pPr marL="0" marR="0" lvl="0" indent="0" fontAlgn="auto"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tabLst/>
            </a:pPr>
            <a:r>
              <a:rPr lang="en-US"/>
              <a:t>Click to edit Master title style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E0CA2A-50BC-452D-8F43-10FF672C2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16779" y="4764144"/>
            <a:ext cx="1211246" cy="2112069"/>
            <a:chOff x="9559916" y="4975226"/>
            <a:chExt cx="965994" cy="1684419"/>
          </a:xfrm>
        </p:grpSpPr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B601DB39-9F7F-4C54-B3C5-003A6881561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4" y="5929313"/>
              <a:ext cx="302435" cy="70810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75721731-4090-4A05-B110-B77B84F8782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059961" y="6015038"/>
              <a:ext cx="277814" cy="638257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62BBE30B-5B51-4BDA-A191-2FA80854B68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01275" y="5624513"/>
              <a:ext cx="124635" cy="246062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6">
              <a:extLst>
                <a:ext uri="{FF2B5EF4-FFF2-40B4-BE49-F238E27FC236}">
                  <a16:creationId xmlns:a16="http://schemas.microsoft.com/office/drawing/2014/main" id="{4C892D9B-C7CA-42E9-8869-34D0919E75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1" y="6394450"/>
              <a:ext cx="120651" cy="26519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9">
              <a:extLst>
                <a:ext uri="{FF2B5EF4-FFF2-40B4-BE49-F238E27FC236}">
                  <a16:creationId xmlns:a16="http://schemas.microsoft.com/office/drawing/2014/main" id="{7CF9A810-59AE-43DE-B8B6-76F78A2B5E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13120" y="6242051"/>
              <a:ext cx="162718" cy="40648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59A7420E-695A-42E4-8562-FEAA31131BF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32144" y="6356433"/>
              <a:ext cx="130175" cy="29210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2">
              <a:extLst>
                <a:ext uri="{FF2B5EF4-FFF2-40B4-BE49-F238E27FC236}">
                  <a16:creationId xmlns:a16="http://schemas.microsoft.com/office/drawing/2014/main" id="{EC0947A8-31A0-4F93-B0EA-BDD39C5FCA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559916" y="6491286"/>
              <a:ext cx="79359" cy="153887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3">
              <a:extLst>
                <a:ext uri="{FF2B5EF4-FFF2-40B4-BE49-F238E27FC236}">
                  <a16:creationId xmlns:a16="http://schemas.microsoft.com/office/drawing/2014/main" id="{7A9C9587-2D97-4110-ACE1-E65666287BD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77375" y="6065838"/>
              <a:ext cx="147638" cy="33813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4">
              <a:extLst>
                <a:ext uri="{FF2B5EF4-FFF2-40B4-BE49-F238E27FC236}">
                  <a16:creationId xmlns:a16="http://schemas.microsoft.com/office/drawing/2014/main" id="{A81C2C14-7F11-4D03-8057-1B2B38DC3B6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86937" y="5516563"/>
              <a:ext cx="77788" cy="17938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5">
              <a:extLst>
                <a:ext uri="{FF2B5EF4-FFF2-40B4-BE49-F238E27FC236}">
                  <a16:creationId xmlns:a16="http://schemas.microsoft.com/office/drawing/2014/main" id="{72252DFE-C8D8-44DA-BF38-F3AB5F60AE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5" y="4975226"/>
              <a:ext cx="79375" cy="17938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9">
              <a:extLst>
                <a:ext uri="{FF2B5EF4-FFF2-40B4-BE49-F238E27FC236}">
                  <a16:creationId xmlns:a16="http://schemas.microsoft.com/office/drawing/2014/main" id="{ED6A64C8-44E5-4704-BEEF-40FD60056C0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13937" y="5637213"/>
              <a:ext cx="227013" cy="515938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40">
              <a:extLst>
                <a:ext uri="{FF2B5EF4-FFF2-40B4-BE49-F238E27FC236}">
                  <a16:creationId xmlns:a16="http://schemas.microsoft.com/office/drawing/2014/main" id="{E301DB2E-64B7-4D95-92E2-52F45007A32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2" y="5372101"/>
              <a:ext cx="79375" cy="179388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D97A3B94-BCEC-4317-AD06-EE684A4EA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90137" y="5788026"/>
              <a:ext cx="125413" cy="125413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BFA9C2A-CC73-48DF-B4C6-FCFF80A4CE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8262" y="2039603"/>
            <a:ext cx="8023195" cy="184666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en-US" sz="1200" baseline="0" dirty="0" smtClean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n-lt"/>
              </a:defRPr>
            </a:lvl1pPr>
          </a:lstStyle>
          <a:p>
            <a:pPr marL="228600" lvl="0" indent="-228600">
              <a:spcBef>
                <a:spcPts val="0"/>
              </a:spcBef>
            </a:pPr>
            <a:r>
              <a:rPr lang="en-US"/>
              <a:t>Company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928E1-6605-455A-8BC2-7E9527F12D31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262" y="4246444"/>
            <a:ext cx="3940331" cy="2241523"/>
          </a:xfrm>
          <a:solidFill>
            <a:schemeClr val="tx1"/>
          </a:solidFill>
          <a:ln w="22225">
            <a:solidFill>
              <a:schemeClr val="accent5"/>
            </a:solidFill>
          </a:ln>
        </p:spPr>
        <p:txBody>
          <a:bodyPr wrap="square" lIns="182880" tIns="182880" rIns="182880" bIns="182880" anchor="t" anchorCtr="0">
            <a:noAutofit/>
          </a:bodyPr>
          <a:lstStyle>
            <a:lvl1pPr marL="0" indent="0">
              <a:buNone/>
              <a:defRPr sz="1100">
                <a:gradFill>
                  <a:gsLst>
                    <a:gs pos="82000">
                      <a:schemeClr val="accent5"/>
                    </a:gs>
                    <a:gs pos="0">
                      <a:schemeClr val="accent5"/>
                    </a:gs>
                  </a:gsLst>
                  <a:lin ang="2700000" scaled="1"/>
                </a:gradFill>
                <a:latin typeface="+mj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add customer quote</a:t>
            </a:r>
          </a:p>
        </p:txBody>
      </p:sp>
      <p:sp>
        <p:nvSpPr>
          <p:cNvPr id="58" name="Picture Placeholder 11">
            <a:extLst>
              <a:ext uri="{FF2B5EF4-FFF2-40B4-BE49-F238E27FC236}">
                <a16:creationId xmlns:a16="http://schemas.microsoft.com/office/drawing/2014/main" id="{CD7FAC4A-0E77-46BB-9272-A9EC7A01C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075612" y="0"/>
            <a:ext cx="3116388" cy="6857999"/>
          </a:xfrm>
          <a:solidFill>
            <a:schemeClr val="tx1"/>
          </a:solidFill>
          <a:effectLst>
            <a:outerShdw blurRad="190500" dist="38100" dir="2700000" algn="ctr" rotWithShape="0">
              <a:schemeClr val="bg1">
                <a:alpha val="2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5" name="Company logo">
            <a:extLst>
              <a:ext uri="{FF2B5EF4-FFF2-40B4-BE49-F238E27FC236}">
                <a16:creationId xmlns:a16="http://schemas.microsoft.com/office/drawing/2014/main" id="{A0A66696-0102-4CF6-8767-5C421E9DD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8262" y="487726"/>
            <a:ext cx="1736967" cy="457200"/>
          </a:xfrm>
          <a:noFill/>
        </p:spPr>
        <p:txBody>
          <a:bodyPr wrap="square" anchor="ctr" anchorCtr="0">
            <a:noAutofit/>
          </a:bodyPr>
          <a:lstStyle>
            <a:lvl1pPr marL="0" indent="0" algn="l">
              <a:buNone/>
              <a:defRPr sz="1800" b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</a:lstStyle>
          <a:p>
            <a:r>
              <a:rPr lang="en-US"/>
              <a:t> logo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288711-97F3-4363-A6FB-9130362D9D7C}"/>
              </a:ext>
            </a:extLst>
          </p:cNvPr>
          <p:cNvSpPr/>
          <p:nvPr userDrawn="1"/>
        </p:nvSpPr>
        <p:spPr bwMode="auto">
          <a:xfrm>
            <a:off x="4671124" y="4246444"/>
            <a:ext cx="3940332" cy="2241523"/>
          </a:xfrm>
          <a:prstGeom prst="rect">
            <a:avLst/>
          </a:prstGeom>
          <a:solidFill>
            <a:schemeClr val="tx1"/>
          </a:solidFill>
          <a:ln w="22225">
            <a:solidFill>
              <a:schemeClr val="accent5"/>
            </a:solidFill>
          </a:ln>
        </p:spPr>
        <p:txBody>
          <a:bodyPr vert="horz" wrap="square" lIns="182880" tIns="182880" rIns="182880" bIns="182880" rtlCol="0" anchor="b" anchorCtr="0">
            <a:noAutofit/>
          </a:bodyPr>
          <a:lstStyle/>
          <a:p>
            <a:pPr marR="0" lvl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sz="1100" spc="0" baseline="0">
              <a:gradFill flip="none" rotWithShape="1">
                <a:gsLst>
                  <a:gs pos="82000">
                    <a:schemeClr val="accent1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702AC-12E7-43DC-A215-66380D1ECE3C}"/>
              </a:ext>
            </a:extLst>
          </p:cNvPr>
          <p:cNvSpPr txBox="1"/>
          <p:nvPr userDrawn="1"/>
        </p:nvSpPr>
        <p:spPr>
          <a:xfrm>
            <a:off x="4875642" y="5071297"/>
            <a:ext cx="18288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>
                  <a:gsLst>
                    <a:gs pos="82000">
                      <a:schemeClr val="accent5"/>
                    </a:gs>
                    <a:gs pos="0">
                      <a:schemeClr val="accent5"/>
                    </a:gs>
                  </a:gsLst>
                  <a:lin ang="2700000" scaled="1"/>
                </a:gradFill>
                <a:latin typeface="+mn-lt"/>
              </a:rPr>
              <a:t>Products and Services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C25CC803-973A-4F7D-B45A-802D4AC08426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4875642" y="5341093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Products list placeholder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63D2A6-63A5-4164-85A6-E2A1D0A75ABA}"/>
              </a:ext>
            </a:extLst>
          </p:cNvPr>
          <p:cNvSpPr txBox="1"/>
          <p:nvPr userDrawn="1"/>
        </p:nvSpPr>
        <p:spPr>
          <a:xfrm>
            <a:off x="4875642" y="4337438"/>
            <a:ext cx="18288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>
                  <a:gsLst>
                    <a:gs pos="82000">
                      <a:schemeClr val="accent5"/>
                    </a:gs>
                    <a:gs pos="0">
                      <a:schemeClr val="accent5"/>
                    </a:gs>
                  </a:gsLst>
                  <a:lin ang="2700000" scaled="1"/>
                </a:gradFill>
                <a:latin typeface="+mn-lt"/>
              </a:rPr>
              <a:t>Organization Size</a:t>
            </a:r>
          </a:p>
        </p:txBody>
      </p:sp>
      <p:sp>
        <p:nvSpPr>
          <p:cNvPr id="68" name="Text Placeholder 66">
            <a:extLst>
              <a:ext uri="{FF2B5EF4-FFF2-40B4-BE49-F238E27FC236}">
                <a16:creationId xmlns:a16="http://schemas.microsoft.com/office/drawing/2014/main" id="{099795E6-F65E-4BBE-BD70-D8B138E62B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4875642" y="4624250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Size placeholder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92FD7F-8CE7-46C9-8693-10B48864BB97}"/>
              </a:ext>
            </a:extLst>
          </p:cNvPr>
          <p:cNvSpPr txBox="1"/>
          <p:nvPr userDrawn="1"/>
        </p:nvSpPr>
        <p:spPr>
          <a:xfrm>
            <a:off x="7010122" y="4337438"/>
            <a:ext cx="13716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>
                  <a:gsLst>
                    <a:gs pos="82000">
                      <a:schemeClr val="accent5"/>
                    </a:gs>
                    <a:gs pos="0">
                      <a:schemeClr val="accent5"/>
                    </a:gs>
                  </a:gsLst>
                  <a:lin ang="2700000" scaled="1"/>
                </a:gradFill>
                <a:latin typeface="+mn-lt"/>
              </a:rPr>
              <a:t>Industry</a:t>
            </a:r>
          </a:p>
        </p:txBody>
      </p:sp>
      <p:sp>
        <p:nvSpPr>
          <p:cNvPr id="72" name="Text Placeholder 66">
            <a:extLst>
              <a:ext uri="{FF2B5EF4-FFF2-40B4-BE49-F238E27FC236}">
                <a16:creationId xmlns:a16="http://schemas.microsoft.com/office/drawing/2014/main" id="{09636FBD-C179-459E-B362-4C4E44B05EE4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7010122" y="4624250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Industry placeholder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DE1A1D5-1C92-428B-AA8B-0B1D14B76C4A}"/>
              </a:ext>
            </a:extLst>
          </p:cNvPr>
          <p:cNvSpPr txBox="1"/>
          <p:nvPr userDrawn="1"/>
        </p:nvSpPr>
        <p:spPr>
          <a:xfrm>
            <a:off x="7010122" y="5071297"/>
            <a:ext cx="13716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>
                  <a:gsLst>
                    <a:gs pos="82000">
                      <a:schemeClr val="accent5"/>
                    </a:gs>
                    <a:gs pos="0">
                      <a:schemeClr val="accent5"/>
                    </a:gs>
                  </a:gsLst>
                  <a:lin ang="2700000" scaled="1"/>
                </a:gradFill>
                <a:latin typeface="+mn-lt"/>
              </a:rPr>
              <a:t>Country</a:t>
            </a:r>
          </a:p>
        </p:txBody>
      </p:sp>
      <p:sp>
        <p:nvSpPr>
          <p:cNvPr id="69" name="Text Placeholder 66">
            <a:extLst>
              <a:ext uri="{FF2B5EF4-FFF2-40B4-BE49-F238E27FC236}">
                <a16:creationId xmlns:a16="http://schemas.microsoft.com/office/drawing/2014/main" id="{A7797DA9-1A21-4272-A6FD-C4EBCA67DA33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010122" y="5341093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Location placeholder</a:t>
            </a:r>
          </a:p>
        </p:txBody>
      </p:sp>
      <p:sp>
        <p:nvSpPr>
          <p:cNvPr id="75" name="Text Placeholder 66">
            <a:extLst>
              <a:ext uri="{FF2B5EF4-FFF2-40B4-BE49-F238E27FC236}">
                <a16:creationId xmlns:a16="http://schemas.microsoft.com/office/drawing/2014/main" id="{29F35CD6-8D72-442E-9062-1EBD6A403136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010122" y="6137116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  <p:sp>
        <p:nvSpPr>
          <p:cNvPr id="63" name="Text Placeholder 66">
            <a:extLst>
              <a:ext uri="{FF2B5EF4-FFF2-40B4-BE49-F238E27FC236}">
                <a16:creationId xmlns:a16="http://schemas.microsoft.com/office/drawing/2014/main" id="{179BC397-6A8A-4AF3-A7C3-2E1FF97A9A4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10122" y="5846713"/>
            <a:ext cx="1371600" cy="246221"/>
          </a:xfrm>
        </p:spPr>
        <p:txBody>
          <a:bodyPr lIns="0" tIns="45720" rIns="91440" bIns="45720"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gradFill>
                  <a:gsLst>
                    <a:gs pos="82000">
                      <a:schemeClr val="accent5"/>
                    </a:gs>
                    <a:gs pos="0">
                      <a:schemeClr val="accent5"/>
                    </a:gs>
                  </a:gsLst>
                  <a:lin ang="2700000" scaled="1"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</p:spTree>
    <p:extLst>
      <p:ext uri="{BB962C8B-B14F-4D97-AF65-F5344CB8AC3E}">
        <p14:creationId xmlns:p14="http://schemas.microsoft.com/office/powerpoint/2010/main" val="904391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4.07407E-6 L -0.03112 4.07407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-0.03112 -3.7037E-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-0.03112 4.44444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-0.03112 2.22222E-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-0.03112 -2.96296E-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07407E-6 L -0.03112 4.07407E-6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-0.03112 -4.07407E-6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03112 4.44444E-6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-0.03112 -7.40741E-7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-0.03112 -2.22222E-6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-0.03112 1.48148E-6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0.03112 4.81481E-6 " pathEditMode="relative" rAng="0" ptsTypes="AA">
                                      <p:cBhvr>
                                        <p:cTn id="67" dur="5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-0.03112 -3.7037E-6 " pathEditMode="relative" rAng="0" ptsTypes="AA">
                                      <p:cBhvr>
                                        <p:cTn id="72" dur="5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.55112E-17 4.07407E-6 L -0.03112 4.07407E-6 " pathEditMode="relative" rAng="0" ptsTypes="AA">
                      <p:cBhvr>
                        <p:cTn dur="500" spd="-100000" fill="hold"/>
                        <p:tgtEl>
                          <p:spTgt spid="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 animBg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1.45833E-6 1.48148E-6 L -0.03112 1.48148E-6 " pathEditMode="relative" rAng="0" ptsTypes="AA">
                      <p:cBhvr>
                        <p:cTn dur="500" spd="-1000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25" grpId="0"/>
      <p:bldP spid="8" grpId="0"/>
      <p:bldP spid="8" grpId="1"/>
      <p:bldP spid="6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4.44444E-6 L -0.03112 4.44444E-6 " pathEditMode="relative" rAng="0" ptsTypes="AA">
                      <p:cBhvr>
                        <p:cTn dur="500" spd="-100000" fill="hold"/>
                        <p:tgtEl>
                          <p:spTgt spid="6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5" grpId="0"/>
      <p:bldP spid="65" grpId="1"/>
      <p:bldP spid="6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96296E-6 L -0.03112 -2.96296E-6 " pathEditMode="relative" rAng="0" ptsTypes="AA">
                      <p:cBhvr>
                        <p:cTn dur="500" spd="-100000" fill="hold"/>
                        <p:tgtEl>
                          <p:spTgt spid="6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1" grpId="0"/>
      <p:bldP spid="71" grpId="1"/>
      <p:bldP spid="7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4.07407E-6 L -0.03112 -4.07407E-6 " pathEditMode="relative" rAng="0" ptsTypes="AA">
                      <p:cBhvr>
                        <p:cTn dur="500" spd="-100000" fill="hold"/>
                        <p:tgtEl>
                          <p:spTgt spid="7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6" grpId="0"/>
      <p:bldP spid="66" grpId="1"/>
      <p:bldP spid="6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7.40741E-7 L -0.03112 -7.40741E-7 " pathEditMode="relative" rAng="0" ptsTypes="AA">
                      <p:cBhvr>
                        <p:cTn dur="500" spd="-100000" fill="hold"/>
                        <p:tgtEl>
                          <p:spTgt spid="6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22222E-6 L -0.03112 -2.22222E-6 " pathEditMode="relative" rAng="0" ptsTypes="AA">
                      <p:cBhvr>
                        <p:cTn dur="500" spd="-100000" fill="hold"/>
                        <p:tgtEl>
                          <p:spTgt spid="7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3.125E-6 4.81481E-6 L -0.03112 4.81481E-6 " pathEditMode="relative" rAng="0" ptsTypes="AA">
                      <p:cBhvr>
                        <p:cTn dur="500" spd="-100000" fill="hold"/>
                        <p:tgtEl>
                          <p:spTgt spid="6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0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utomate_Graphic Section Tit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0"/>
            <a:ext cx="11018520" cy="553998"/>
          </a:xfrm>
        </p:spPr>
        <p:txBody>
          <a:bodyPr anchor="b" anchorCtr="0"/>
          <a:lstStyle>
            <a:lvl1pPr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45053"/>
            <a:ext cx="6089650" cy="2030413"/>
            <a:chOff x="-12" y="3052"/>
            <a:chExt cx="3836" cy="1279"/>
          </a:xfrm>
          <a:solidFill>
            <a:srgbClr val="4CCBED"/>
          </a:solidFill>
        </p:grpSpPr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grpFill/>
            <a:ln w="0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grpFill/>
            <a:ln w="0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grpFill/>
            <a:ln w="0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grpFill/>
            <a:ln w="0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1A457A6F-4F3B-4634-AE7D-D23DC9778F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786" y="453929"/>
            <a:ext cx="676656" cy="67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266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58906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ts_Graphic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0"/>
            <a:ext cx="11018520" cy="553998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33939"/>
            <a:ext cx="6099175" cy="2041525"/>
            <a:chOff x="-12" y="3045"/>
            <a:chExt cx="3842" cy="1286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ED797624-9918-4F4D-A328-E931D90F43B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rgbClr val="4CCBE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rgbClr val="4CCBE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25781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ts_Photo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456392"/>
            <a:ext cx="4513126" cy="1107996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91B576E6-160E-4BCE-A166-90B2F2E6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26139" y="585789"/>
            <a:ext cx="5683250" cy="5683250"/>
          </a:xfrm>
          <a:blipFill>
            <a:blip r:embed="rId2"/>
            <a:stretch>
              <a:fillRect/>
            </a:stretch>
          </a:blipFill>
          <a:effectLst>
            <a:outerShdw blurRad="190500" dist="50800" dir="2700000" algn="ctr" rotWithShape="0">
              <a:prstClr val="black">
                <a:alpha val="30000"/>
              </a:prstClr>
            </a:outerShdw>
          </a:effectLst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658CF634-9EEF-49FE-8CD9-21079E676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33939"/>
            <a:ext cx="6099175" cy="2041525"/>
            <a:chOff x="-12" y="3045"/>
            <a:chExt cx="3842" cy="1286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EA0332A7-7C31-4C3A-92B9-C09E7387F15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5">
              <a:extLst>
                <a:ext uri="{FF2B5EF4-FFF2-40B4-BE49-F238E27FC236}">
                  <a16:creationId xmlns:a16="http://schemas.microsoft.com/office/drawing/2014/main" id="{E1802A6B-0FA5-4AFA-943A-D45CF85D12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E77E4D66-A591-4407-A4C1-5F4DF17EE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7">
              <a:extLst>
                <a:ext uri="{FF2B5EF4-FFF2-40B4-BE49-F238E27FC236}">
                  <a16:creationId xmlns:a16="http://schemas.microsoft.com/office/drawing/2014/main" id="{EF869CCE-1BD6-4BE5-8D7D-61746AD667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DEDE4AF1-7B22-4663-9BA3-DAC2DCC6C9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0940244F-432C-40C0-A7E9-910E9447CDB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A1C6E6A5-5F57-4647-AD2D-16A0339DFF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6E0729C3-A21B-4E46-9E35-F99A63BFA4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52F1F5E5-D490-4EE1-B93F-54AEE3BEAC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3E9075D5-134E-45BE-A75C-3A53F92BC43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C1497795-D932-4119-88F3-48BF178CEB6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595933AF-088D-40ED-9B88-AEB9F92F61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9D538E2A-16AA-4880-9ECE-27935FC2916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4055CB82-A9D7-421B-ADB0-A59AD774C2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89E6B681-1E9C-4003-8E90-9B69EA1E6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7727BEDD-1710-4D59-9613-C710AFBF7A1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20CC4A77-CAB4-4B4A-8BFC-73153508CDB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B2AA8201-1475-48D3-9DD4-9CBBCAA01C9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3">
              <a:extLst>
                <a:ext uri="{FF2B5EF4-FFF2-40B4-BE49-F238E27FC236}">
                  <a16:creationId xmlns:a16="http://schemas.microsoft.com/office/drawing/2014/main" id="{9FE31C73-17B3-456C-BD51-31120F27DF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5">
              <a:extLst>
                <a:ext uri="{FF2B5EF4-FFF2-40B4-BE49-F238E27FC236}">
                  <a16:creationId xmlns:a16="http://schemas.microsoft.com/office/drawing/2014/main" id="{F7D58059-3C3A-48F7-BE19-8D339D97F19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6">
              <a:extLst>
                <a:ext uri="{FF2B5EF4-FFF2-40B4-BE49-F238E27FC236}">
                  <a16:creationId xmlns:a16="http://schemas.microsoft.com/office/drawing/2014/main" id="{43889137-A687-4097-A8F7-50AC0E84AC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7">
              <a:extLst>
                <a:ext uri="{FF2B5EF4-FFF2-40B4-BE49-F238E27FC236}">
                  <a16:creationId xmlns:a16="http://schemas.microsoft.com/office/drawing/2014/main" id="{77E339B1-8AB0-4348-BCEF-C2BD841C3AC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8">
              <a:extLst>
                <a:ext uri="{FF2B5EF4-FFF2-40B4-BE49-F238E27FC236}">
                  <a16:creationId xmlns:a16="http://schemas.microsoft.com/office/drawing/2014/main" id="{5231B32C-CC43-45B1-A068-207C1773B9E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67C5DB06-7C42-4541-B7EB-46FF131BE1F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1">
              <a:extLst>
                <a:ext uri="{FF2B5EF4-FFF2-40B4-BE49-F238E27FC236}">
                  <a16:creationId xmlns:a16="http://schemas.microsoft.com/office/drawing/2014/main" id="{A1C8F9A2-4E80-49C3-8296-79F5CCA5F8E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2">
              <a:extLst>
                <a:ext uri="{FF2B5EF4-FFF2-40B4-BE49-F238E27FC236}">
                  <a16:creationId xmlns:a16="http://schemas.microsoft.com/office/drawing/2014/main" id="{89D64176-F337-418B-BED3-2DC99F6EE8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3">
              <a:extLst>
                <a:ext uri="{FF2B5EF4-FFF2-40B4-BE49-F238E27FC236}">
                  <a16:creationId xmlns:a16="http://schemas.microsoft.com/office/drawing/2014/main" id="{80FC8CE9-5087-4F39-AAB9-52470263D7C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4">
              <a:extLst>
                <a:ext uri="{FF2B5EF4-FFF2-40B4-BE49-F238E27FC236}">
                  <a16:creationId xmlns:a16="http://schemas.microsoft.com/office/drawing/2014/main" id="{56198EFF-63C3-40D2-9E0A-1E06C747A9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5">
              <a:extLst>
                <a:ext uri="{FF2B5EF4-FFF2-40B4-BE49-F238E27FC236}">
                  <a16:creationId xmlns:a16="http://schemas.microsoft.com/office/drawing/2014/main" id="{CAAD0169-B2C3-4B16-A80D-563DEE3B434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9">
              <a:extLst>
                <a:ext uri="{FF2B5EF4-FFF2-40B4-BE49-F238E27FC236}">
                  <a16:creationId xmlns:a16="http://schemas.microsoft.com/office/drawing/2014/main" id="{ACE9353F-A670-4F38-8A4E-AF92F976C4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40">
              <a:extLst>
                <a:ext uri="{FF2B5EF4-FFF2-40B4-BE49-F238E27FC236}">
                  <a16:creationId xmlns:a16="http://schemas.microsoft.com/office/drawing/2014/main" id="{D6CB0A18-D285-4F90-A6A2-7B89C6B1199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41">
              <a:extLst>
                <a:ext uri="{FF2B5EF4-FFF2-40B4-BE49-F238E27FC236}">
                  <a16:creationId xmlns:a16="http://schemas.microsoft.com/office/drawing/2014/main" id="{B0DF56F2-B8FB-4238-A748-D7117C930C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2">
              <a:extLst>
                <a:ext uri="{FF2B5EF4-FFF2-40B4-BE49-F238E27FC236}">
                  <a16:creationId xmlns:a16="http://schemas.microsoft.com/office/drawing/2014/main" id="{9DC17F9D-47CE-4D2E-8D1A-05A645CBD8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4">
              <a:extLst>
                <a:ext uri="{FF2B5EF4-FFF2-40B4-BE49-F238E27FC236}">
                  <a16:creationId xmlns:a16="http://schemas.microsoft.com/office/drawing/2014/main" id="{67FF744E-5B1D-4E10-8404-9C747AC2D37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5">
              <a:extLst>
                <a:ext uri="{FF2B5EF4-FFF2-40B4-BE49-F238E27FC236}">
                  <a16:creationId xmlns:a16="http://schemas.microsoft.com/office/drawing/2014/main" id="{A19F2EC7-782C-49EE-BF2B-5BE977B421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6">
              <a:extLst>
                <a:ext uri="{FF2B5EF4-FFF2-40B4-BE49-F238E27FC236}">
                  <a16:creationId xmlns:a16="http://schemas.microsoft.com/office/drawing/2014/main" id="{27ED63BA-C996-4A80-8E3E-4ED920D25E4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7">
              <a:extLst>
                <a:ext uri="{FF2B5EF4-FFF2-40B4-BE49-F238E27FC236}">
                  <a16:creationId xmlns:a16="http://schemas.microsoft.com/office/drawing/2014/main" id="{3FE1631C-2C31-427C-934A-CE451B8BCBE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51">
              <a:extLst>
                <a:ext uri="{FF2B5EF4-FFF2-40B4-BE49-F238E27FC236}">
                  <a16:creationId xmlns:a16="http://schemas.microsoft.com/office/drawing/2014/main" id="{23ADE6DA-FDF9-4DF8-8508-27FB564AA4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52">
              <a:extLst>
                <a:ext uri="{FF2B5EF4-FFF2-40B4-BE49-F238E27FC236}">
                  <a16:creationId xmlns:a16="http://schemas.microsoft.com/office/drawing/2014/main" id="{355DB159-29DC-4D78-A825-421B96ABEEA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4">
              <a:extLst>
                <a:ext uri="{FF2B5EF4-FFF2-40B4-BE49-F238E27FC236}">
                  <a16:creationId xmlns:a16="http://schemas.microsoft.com/office/drawing/2014/main" id="{B939DAC6-E5FD-43E2-9343-EC9F7B40E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rgbClr val="4CCBE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5">
              <a:extLst>
                <a:ext uri="{FF2B5EF4-FFF2-40B4-BE49-F238E27FC236}">
                  <a16:creationId xmlns:a16="http://schemas.microsoft.com/office/drawing/2014/main" id="{D9A074D5-ECF9-44EF-AB7D-61FB91A9E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rgbClr val="4CCBE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6">
              <a:extLst>
                <a:ext uri="{FF2B5EF4-FFF2-40B4-BE49-F238E27FC236}">
                  <a16:creationId xmlns:a16="http://schemas.microsoft.com/office/drawing/2014/main" id="{34A890B5-C411-4636-85B9-173F7BE89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7">
              <a:extLst>
                <a:ext uri="{FF2B5EF4-FFF2-40B4-BE49-F238E27FC236}">
                  <a16:creationId xmlns:a16="http://schemas.microsoft.com/office/drawing/2014/main" id="{C4A79E17-6578-43DB-A5B7-D7E94F735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46560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7188 2.22222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ts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4">
            <a:extLst>
              <a:ext uri="{FF2B5EF4-FFF2-40B4-BE49-F238E27FC236}">
                <a16:creationId xmlns:a16="http://schemas.microsoft.com/office/drawing/2014/main" id="{38F77CCB-2B90-43D9-8C79-3A882C622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95725" y="3106738"/>
            <a:ext cx="3989388" cy="3784600"/>
            <a:chOff x="2454" y="1957"/>
            <a:chExt cx="2513" cy="2384"/>
          </a:xfrm>
        </p:grpSpPr>
        <p:sp>
          <p:nvSpPr>
            <p:cNvPr id="14" name="AutoShape 3">
              <a:extLst>
                <a:ext uri="{FF2B5EF4-FFF2-40B4-BE49-F238E27FC236}">
                  <a16:creationId xmlns:a16="http://schemas.microsoft.com/office/drawing/2014/main" id="{EF3744E6-A28A-4C5E-9079-107210B5FCB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5">
              <a:extLst>
                <a:ext uri="{FF2B5EF4-FFF2-40B4-BE49-F238E27FC236}">
                  <a16:creationId xmlns:a16="http://schemas.microsoft.com/office/drawing/2014/main" id="{F40E366E-5BCD-4E4E-8AED-933F13CFD9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6">
              <a:extLst>
                <a:ext uri="{FF2B5EF4-FFF2-40B4-BE49-F238E27FC236}">
                  <a16:creationId xmlns:a16="http://schemas.microsoft.com/office/drawing/2014/main" id="{33AF4673-6503-447B-9025-69FFDBD3CD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7">
              <a:extLst>
                <a:ext uri="{FF2B5EF4-FFF2-40B4-BE49-F238E27FC236}">
                  <a16:creationId xmlns:a16="http://schemas.microsoft.com/office/drawing/2014/main" id="{556EFD9A-C179-40C5-B49D-CE4EA91D8A0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8">
              <a:extLst>
                <a:ext uri="{FF2B5EF4-FFF2-40B4-BE49-F238E27FC236}">
                  <a16:creationId xmlns:a16="http://schemas.microsoft.com/office/drawing/2014/main" id="{1ADDD33B-7479-4416-A3D1-4BB32B8BD3D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9">
              <a:extLst>
                <a:ext uri="{FF2B5EF4-FFF2-40B4-BE49-F238E27FC236}">
                  <a16:creationId xmlns:a16="http://schemas.microsoft.com/office/drawing/2014/main" id="{70FF5F38-B8A2-4460-AE6A-A5A9DDDC90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0">
              <a:extLst>
                <a:ext uri="{FF2B5EF4-FFF2-40B4-BE49-F238E27FC236}">
                  <a16:creationId xmlns:a16="http://schemas.microsoft.com/office/drawing/2014/main" id="{54991479-EFDD-4387-A743-B0BA54BAC97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1">
              <a:extLst>
                <a:ext uri="{FF2B5EF4-FFF2-40B4-BE49-F238E27FC236}">
                  <a16:creationId xmlns:a16="http://schemas.microsoft.com/office/drawing/2014/main" id="{A9223FA7-FA93-4CE5-AB55-6A3EE40C1E5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3">
              <a:extLst>
                <a:ext uri="{FF2B5EF4-FFF2-40B4-BE49-F238E27FC236}">
                  <a16:creationId xmlns:a16="http://schemas.microsoft.com/office/drawing/2014/main" id="{DC17F235-8191-414D-A5BF-544039537C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4">
              <a:extLst>
                <a:ext uri="{FF2B5EF4-FFF2-40B4-BE49-F238E27FC236}">
                  <a16:creationId xmlns:a16="http://schemas.microsoft.com/office/drawing/2014/main" id="{C6B38F67-BB86-419A-9657-40D267EEA2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15">
              <a:extLst>
                <a:ext uri="{FF2B5EF4-FFF2-40B4-BE49-F238E27FC236}">
                  <a16:creationId xmlns:a16="http://schemas.microsoft.com/office/drawing/2014/main" id="{197C18CD-785C-481E-9553-ED8A72AA85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7FA0290D-10EB-4A4A-B38B-0FFD6BD0DA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17">
              <a:extLst>
                <a:ext uri="{FF2B5EF4-FFF2-40B4-BE49-F238E27FC236}">
                  <a16:creationId xmlns:a16="http://schemas.microsoft.com/office/drawing/2014/main" id="{08DC0C25-984D-4711-9930-FAAB1E431CE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916B8963-FEF2-4D54-A87D-08A08761A01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8E3E9155-322A-4971-94B4-37FC6C431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95F5E540-A484-4720-9DFD-877D4E7FB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1">
              <a:extLst>
                <a:ext uri="{FF2B5EF4-FFF2-40B4-BE49-F238E27FC236}">
                  <a16:creationId xmlns:a16="http://schemas.microsoft.com/office/drawing/2014/main" id="{60B8F8AF-BEF3-4AE8-98DC-975EFA6B78B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2">
              <a:extLst>
                <a:ext uri="{FF2B5EF4-FFF2-40B4-BE49-F238E27FC236}">
                  <a16:creationId xmlns:a16="http://schemas.microsoft.com/office/drawing/2014/main" id="{262234A4-5622-4A7D-9988-87D3A0D5A4A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3">
              <a:extLst>
                <a:ext uri="{FF2B5EF4-FFF2-40B4-BE49-F238E27FC236}">
                  <a16:creationId xmlns:a16="http://schemas.microsoft.com/office/drawing/2014/main" id="{20A9445D-3287-4894-967D-79E271B12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6">
              <a:extLst>
                <a:ext uri="{FF2B5EF4-FFF2-40B4-BE49-F238E27FC236}">
                  <a16:creationId xmlns:a16="http://schemas.microsoft.com/office/drawing/2014/main" id="{7453D2BD-49A1-495E-B0D6-BC2E024CEEE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27">
              <a:extLst>
                <a:ext uri="{FF2B5EF4-FFF2-40B4-BE49-F238E27FC236}">
                  <a16:creationId xmlns:a16="http://schemas.microsoft.com/office/drawing/2014/main" id="{53870035-F69F-4E66-A779-B19690311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28">
              <a:extLst>
                <a:ext uri="{FF2B5EF4-FFF2-40B4-BE49-F238E27FC236}">
                  <a16:creationId xmlns:a16="http://schemas.microsoft.com/office/drawing/2014/main" id="{F5D80EEC-76A2-4617-BF03-8DCC0D9950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29">
              <a:extLst>
                <a:ext uri="{FF2B5EF4-FFF2-40B4-BE49-F238E27FC236}">
                  <a16:creationId xmlns:a16="http://schemas.microsoft.com/office/drawing/2014/main" id="{A3A2A0D8-8CDA-47B9-A80D-F096FE886A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0">
              <a:extLst>
                <a:ext uri="{FF2B5EF4-FFF2-40B4-BE49-F238E27FC236}">
                  <a16:creationId xmlns:a16="http://schemas.microsoft.com/office/drawing/2014/main" id="{CB30ACD1-EDDB-41CE-8E5C-5CA26C28D9F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2">
              <a:extLst>
                <a:ext uri="{FF2B5EF4-FFF2-40B4-BE49-F238E27FC236}">
                  <a16:creationId xmlns:a16="http://schemas.microsoft.com/office/drawing/2014/main" id="{3BB42EB1-8EEF-431C-A898-0F3AA7DCFAD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3">
              <a:extLst>
                <a:ext uri="{FF2B5EF4-FFF2-40B4-BE49-F238E27FC236}">
                  <a16:creationId xmlns:a16="http://schemas.microsoft.com/office/drawing/2014/main" id="{BF393E61-254B-4942-BBFB-3E44848BA41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4">
              <a:extLst>
                <a:ext uri="{FF2B5EF4-FFF2-40B4-BE49-F238E27FC236}">
                  <a16:creationId xmlns:a16="http://schemas.microsoft.com/office/drawing/2014/main" id="{AF6316F3-9EB9-49AC-92A0-CCF7E9EE1A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35">
              <a:extLst>
                <a:ext uri="{FF2B5EF4-FFF2-40B4-BE49-F238E27FC236}">
                  <a16:creationId xmlns:a16="http://schemas.microsoft.com/office/drawing/2014/main" id="{40169161-95D2-4C40-9942-1DB496231F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39">
              <a:extLst>
                <a:ext uri="{FF2B5EF4-FFF2-40B4-BE49-F238E27FC236}">
                  <a16:creationId xmlns:a16="http://schemas.microsoft.com/office/drawing/2014/main" id="{B7D5A4C4-83A0-42E7-A287-53A4F64EDEE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0">
              <a:extLst>
                <a:ext uri="{FF2B5EF4-FFF2-40B4-BE49-F238E27FC236}">
                  <a16:creationId xmlns:a16="http://schemas.microsoft.com/office/drawing/2014/main" id="{86757FA3-27C1-411A-8E2F-BFC475A18B1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6BAD94B7-F695-4BAE-BF61-381B9BF5D2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2EF4A4DE-7B77-4805-9FC0-633CAA856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rgbClr val="4CCBE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4624E0F-08FC-4ED1-9A21-57B6BB9B62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1C3951EB-1BB6-4364-B8D2-76CD668E4C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1573A790-3D05-4E7C-A171-930050318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47322" y="3178"/>
            <a:ext cx="6244679" cy="6854822"/>
          </a:xfrm>
          <a:custGeom>
            <a:avLst/>
            <a:gdLst>
              <a:gd name="connsiteX0" fmla="*/ 2972492 w 6244679"/>
              <a:gd name="connsiteY0" fmla="*/ 0 h 6848472"/>
              <a:gd name="connsiteX1" fmla="*/ 6244679 w 6244679"/>
              <a:gd name="connsiteY1" fmla="*/ 0 h 6848472"/>
              <a:gd name="connsiteX2" fmla="*/ 6244679 w 6244679"/>
              <a:gd name="connsiteY2" fmla="*/ 6848472 h 6848472"/>
              <a:gd name="connsiteX3" fmla="*/ 0 w 6244679"/>
              <a:gd name="connsiteY3" fmla="*/ 6848472 h 6848472"/>
              <a:gd name="connsiteX4" fmla="*/ 3004648 w 6244679"/>
              <a:gd name="connsiteY4" fmla="*/ 14137 h 684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44679" h="6848472">
                <a:moveTo>
                  <a:pt x="2972492" y="0"/>
                </a:moveTo>
                <a:lnTo>
                  <a:pt x="6244679" y="0"/>
                </a:lnTo>
                <a:lnTo>
                  <a:pt x="6244679" y="6848472"/>
                </a:lnTo>
                <a:lnTo>
                  <a:pt x="0" y="6848472"/>
                </a:lnTo>
                <a:lnTo>
                  <a:pt x="3004648" y="1413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Arial" panose="020B0604020202020204" pitchFamily="34" charset="0"/>
              <a:buNone/>
              <a:defRPr sz="2000" b="0"/>
            </a:lvl2pPr>
            <a:lvl3pPr marL="450850" indent="0">
              <a:buFont typeface="Arial" panose="020B0604020202020204" pitchFamily="34" charset="0"/>
              <a:buNone/>
              <a:tabLst/>
              <a:defRPr sz="1600" b="0"/>
            </a:lvl3pPr>
            <a:lvl4pPr marL="652462" indent="0">
              <a:buFont typeface="Arial" panose="020B0604020202020204" pitchFamily="34" charset="0"/>
              <a:buNone/>
              <a:defRPr sz="1400" b="0"/>
            </a:lvl4pPr>
            <a:lvl5pPr marL="854075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54593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ts_CTA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1435100"/>
            <a:ext cx="11018519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Arial" panose="020B0604020202020204" pitchFamily="34" charset="0"/>
              <a:buNone/>
              <a:defRPr sz="2000" b="0"/>
            </a:lvl2pPr>
            <a:lvl3pPr marL="450850" indent="0">
              <a:buFont typeface="Arial" panose="020B0604020202020204" pitchFamily="34" charset="0"/>
              <a:buNone/>
              <a:tabLst/>
              <a:defRPr sz="1600" b="0"/>
            </a:lvl3pPr>
            <a:lvl4pPr marL="652462" indent="0">
              <a:buFont typeface="Arial" panose="020B0604020202020204" pitchFamily="34" charset="0"/>
              <a:buNone/>
              <a:defRPr sz="1400" b="0"/>
            </a:lvl4pPr>
            <a:lvl5pPr marL="854075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8520A8-0052-4433-B8D7-4861A83A5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916595" y="3106738"/>
            <a:ext cx="3989388" cy="3784600"/>
            <a:chOff x="2454" y="1957"/>
            <a:chExt cx="2513" cy="2384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30888FD9-9D5B-49EF-9558-EE717628D2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E392EE9B-FC89-4AC5-8822-996BB137C2F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3309"/>
              <a:ext cx="239" cy="548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6">
              <a:extLst>
                <a:ext uri="{FF2B5EF4-FFF2-40B4-BE49-F238E27FC236}">
                  <a16:creationId xmlns:a16="http://schemas.microsoft.com/office/drawing/2014/main" id="{C234ECF5-FB3E-49FC-AD4B-E088D7C01CF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7">
              <a:extLst>
                <a:ext uri="{FF2B5EF4-FFF2-40B4-BE49-F238E27FC236}">
                  <a16:creationId xmlns:a16="http://schemas.microsoft.com/office/drawing/2014/main" id="{61EAE922-C656-4C61-85C8-225EB30FD2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8">
              <a:extLst>
                <a:ext uri="{FF2B5EF4-FFF2-40B4-BE49-F238E27FC236}">
                  <a16:creationId xmlns:a16="http://schemas.microsoft.com/office/drawing/2014/main" id="{D5BFE50B-A015-44D3-B8EA-774F460C78A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9">
              <a:extLst>
                <a:ext uri="{FF2B5EF4-FFF2-40B4-BE49-F238E27FC236}">
                  <a16:creationId xmlns:a16="http://schemas.microsoft.com/office/drawing/2014/main" id="{769D3B84-ED38-4FCE-A7F3-0A1FEA45F9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25DB2594-7D75-4BC8-8D84-9CE9C63BDFC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D75B3C8F-624D-4510-888A-40664843D3F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431F0968-A4EA-4FBC-9B0A-5E9EDDC322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00D14474-EA4C-4968-99EB-D0574DA47F4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094D2624-3572-46BA-A638-CA5C0A72DB6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EF6069E9-B906-4FF0-8C73-104A1C345E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9840BA05-E4DB-4C68-B4FC-485BA6786D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8116A665-18E6-4084-833B-23FEE2318A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6">
              <a:extLst>
                <a:ext uri="{FF2B5EF4-FFF2-40B4-BE49-F238E27FC236}">
                  <a16:creationId xmlns:a16="http://schemas.microsoft.com/office/drawing/2014/main" id="{CCD3AA5C-669A-407C-91B0-6AA0E963E1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7">
              <a:extLst>
                <a:ext uri="{FF2B5EF4-FFF2-40B4-BE49-F238E27FC236}">
                  <a16:creationId xmlns:a16="http://schemas.microsoft.com/office/drawing/2014/main" id="{92E4F548-B064-4803-8CEE-2A8CA1428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579"/>
              <a:ext cx="138" cy="294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9">
              <a:extLst>
                <a:ext uri="{FF2B5EF4-FFF2-40B4-BE49-F238E27FC236}">
                  <a16:creationId xmlns:a16="http://schemas.microsoft.com/office/drawing/2014/main" id="{12ED059C-C683-4AFE-A2D7-B8055BB6B0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30">
              <a:extLst>
                <a:ext uri="{FF2B5EF4-FFF2-40B4-BE49-F238E27FC236}">
                  <a16:creationId xmlns:a16="http://schemas.microsoft.com/office/drawing/2014/main" id="{57881EDC-4DD8-4090-9F92-20CCAA0A12C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32">
              <a:extLst>
                <a:ext uri="{FF2B5EF4-FFF2-40B4-BE49-F238E27FC236}">
                  <a16:creationId xmlns:a16="http://schemas.microsoft.com/office/drawing/2014/main" id="{3DA3CE98-3C5A-4D65-A090-FE7720E1AE5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Line 33">
              <a:extLst>
                <a:ext uri="{FF2B5EF4-FFF2-40B4-BE49-F238E27FC236}">
                  <a16:creationId xmlns:a16="http://schemas.microsoft.com/office/drawing/2014/main" id="{2EDB2FB5-C440-4210-84EA-2DD35F0E2AE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4">
              <a:extLst>
                <a:ext uri="{FF2B5EF4-FFF2-40B4-BE49-F238E27FC236}">
                  <a16:creationId xmlns:a16="http://schemas.microsoft.com/office/drawing/2014/main" id="{F70B76D7-9C3B-4A98-902A-87594774656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5">
              <a:extLst>
                <a:ext uri="{FF2B5EF4-FFF2-40B4-BE49-F238E27FC236}">
                  <a16:creationId xmlns:a16="http://schemas.microsoft.com/office/drawing/2014/main" id="{CC022C80-1548-4862-B8DC-DF34BBC95F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Line 39">
              <a:extLst>
                <a:ext uri="{FF2B5EF4-FFF2-40B4-BE49-F238E27FC236}">
                  <a16:creationId xmlns:a16="http://schemas.microsoft.com/office/drawing/2014/main" id="{EFAE99D0-7542-4B98-9481-BC532772F2B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40">
              <a:extLst>
                <a:ext uri="{FF2B5EF4-FFF2-40B4-BE49-F238E27FC236}">
                  <a16:creationId xmlns:a16="http://schemas.microsoft.com/office/drawing/2014/main" id="{7F8D7814-1769-49CB-A9CB-A344CE6501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1">
              <a:extLst>
                <a:ext uri="{FF2B5EF4-FFF2-40B4-BE49-F238E27FC236}">
                  <a16:creationId xmlns:a16="http://schemas.microsoft.com/office/drawing/2014/main" id="{E4E8BC53-3900-4720-9452-60043F3ED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2">
              <a:extLst>
                <a:ext uri="{FF2B5EF4-FFF2-40B4-BE49-F238E27FC236}">
                  <a16:creationId xmlns:a16="http://schemas.microsoft.com/office/drawing/2014/main" id="{AF0E868D-5767-44DB-AD40-5C0B76902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rgbClr val="4CCBE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35CCEF96-45A7-43A8-8CEE-9937DA6122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FCB79A91-8DDC-4B41-9FF5-C91F8FF4BF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06281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L 0.05794 4.81481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ts_Customer wi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0">
            <a:extLst>
              <a:ext uri="{FF2B5EF4-FFF2-40B4-BE49-F238E27FC236}">
                <a16:creationId xmlns:a16="http://schemas.microsoft.com/office/drawing/2014/main" id="{596D50BD-BBDE-4036-BA5C-852C4410B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7" y="1193374"/>
            <a:ext cx="8023194" cy="791986"/>
          </a:xfrm>
          <a:noFill/>
        </p:spPr>
        <p:txBody>
          <a:bodyPr vert="horz" wrap="square" lIns="0" tIns="0" rIns="0" bIns="0" rtlCol="0">
            <a:noAutofit/>
          </a:bodyPr>
          <a:lstStyle>
            <a:lvl1pPr>
              <a:defRPr lang="en-US" sz="2400" spc="0" dirty="0">
                <a:gradFill>
                  <a:gsLst>
                    <a:gs pos="82000">
                      <a:schemeClr val="accent6"/>
                    </a:gs>
                    <a:gs pos="0">
                      <a:schemeClr val="accent6"/>
                    </a:gs>
                  </a:gsLst>
                  <a:lin ang="2700000" scaled="1"/>
                </a:gradFill>
              </a:defRPr>
            </a:lvl1pPr>
          </a:lstStyle>
          <a:p>
            <a:pPr marL="0" marR="0" lvl="0" indent="0" fontAlgn="auto"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tabLst/>
            </a:pPr>
            <a:r>
              <a:rPr lang="en-US"/>
              <a:t>Click to edit Master title style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E0CA2A-50BC-452D-8F43-10FF672C2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16779" y="4764144"/>
            <a:ext cx="1211246" cy="2112069"/>
            <a:chOff x="9559916" y="4975226"/>
            <a:chExt cx="965994" cy="1684419"/>
          </a:xfrm>
        </p:grpSpPr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B601DB39-9F7F-4C54-B3C5-003A6881561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4" y="5929313"/>
              <a:ext cx="302435" cy="70810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75721731-4090-4A05-B110-B77B84F8782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059961" y="6015038"/>
              <a:ext cx="277814" cy="638257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62BBE30B-5B51-4BDA-A191-2FA80854B68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01275" y="5624513"/>
              <a:ext cx="124635" cy="246062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6">
              <a:extLst>
                <a:ext uri="{FF2B5EF4-FFF2-40B4-BE49-F238E27FC236}">
                  <a16:creationId xmlns:a16="http://schemas.microsoft.com/office/drawing/2014/main" id="{4C892D9B-C7CA-42E9-8869-34D0919E75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1" y="6394450"/>
              <a:ext cx="120651" cy="26519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9">
              <a:extLst>
                <a:ext uri="{FF2B5EF4-FFF2-40B4-BE49-F238E27FC236}">
                  <a16:creationId xmlns:a16="http://schemas.microsoft.com/office/drawing/2014/main" id="{7CF9A810-59AE-43DE-B8B6-76F78A2B5E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13120" y="6242051"/>
              <a:ext cx="162718" cy="40648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59A7420E-695A-42E4-8562-FEAA31131BF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32144" y="6356433"/>
              <a:ext cx="130175" cy="29210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2">
              <a:extLst>
                <a:ext uri="{FF2B5EF4-FFF2-40B4-BE49-F238E27FC236}">
                  <a16:creationId xmlns:a16="http://schemas.microsoft.com/office/drawing/2014/main" id="{EC0947A8-31A0-4F93-B0EA-BDD39C5FCA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559916" y="6491286"/>
              <a:ext cx="79359" cy="153887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3">
              <a:extLst>
                <a:ext uri="{FF2B5EF4-FFF2-40B4-BE49-F238E27FC236}">
                  <a16:creationId xmlns:a16="http://schemas.microsoft.com/office/drawing/2014/main" id="{7A9C9587-2D97-4110-ACE1-E65666287BD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77375" y="6065838"/>
              <a:ext cx="147638" cy="33813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4">
              <a:extLst>
                <a:ext uri="{FF2B5EF4-FFF2-40B4-BE49-F238E27FC236}">
                  <a16:creationId xmlns:a16="http://schemas.microsoft.com/office/drawing/2014/main" id="{A81C2C14-7F11-4D03-8057-1B2B38DC3B6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86937" y="5516563"/>
              <a:ext cx="77788" cy="17938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5">
              <a:extLst>
                <a:ext uri="{FF2B5EF4-FFF2-40B4-BE49-F238E27FC236}">
                  <a16:creationId xmlns:a16="http://schemas.microsoft.com/office/drawing/2014/main" id="{72252DFE-C8D8-44DA-BF38-F3AB5F60AE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5" y="4975226"/>
              <a:ext cx="79375" cy="17938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9">
              <a:extLst>
                <a:ext uri="{FF2B5EF4-FFF2-40B4-BE49-F238E27FC236}">
                  <a16:creationId xmlns:a16="http://schemas.microsoft.com/office/drawing/2014/main" id="{ED6A64C8-44E5-4704-BEEF-40FD60056C0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13937" y="5637213"/>
              <a:ext cx="227013" cy="515938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40">
              <a:extLst>
                <a:ext uri="{FF2B5EF4-FFF2-40B4-BE49-F238E27FC236}">
                  <a16:creationId xmlns:a16="http://schemas.microsoft.com/office/drawing/2014/main" id="{E301DB2E-64B7-4D95-92E2-52F45007A32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2" y="5372101"/>
              <a:ext cx="79375" cy="179388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D97A3B94-BCEC-4317-AD06-EE684A4EA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90137" y="5788026"/>
              <a:ext cx="125413" cy="125413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BFA9C2A-CC73-48DF-B4C6-FCFF80A4CE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8262" y="2039603"/>
            <a:ext cx="8023195" cy="184666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en-US" sz="1200" baseline="0" dirty="0" smtClean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n-lt"/>
              </a:defRPr>
            </a:lvl1pPr>
          </a:lstStyle>
          <a:p>
            <a:pPr marL="228600" lvl="0" indent="-228600">
              <a:spcBef>
                <a:spcPts val="0"/>
              </a:spcBef>
            </a:pPr>
            <a:r>
              <a:rPr lang="en-US"/>
              <a:t>Company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928E1-6605-455A-8BC2-7E9527F12D31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262" y="4246444"/>
            <a:ext cx="3940331" cy="2241523"/>
          </a:xfrm>
          <a:solidFill>
            <a:schemeClr val="tx1"/>
          </a:solidFill>
          <a:ln w="22225">
            <a:solidFill>
              <a:schemeClr val="accent6"/>
            </a:solidFill>
          </a:ln>
        </p:spPr>
        <p:txBody>
          <a:bodyPr wrap="square" lIns="182880" tIns="182880" rIns="182880" bIns="182880" anchor="t" anchorCtr="0">
            <a:noAutofit/>
          </a:bodyPr>
          <a:lstStyle>
            <a:lvl1pPr marL="0" indent="0">
              <a:buNone/>
              <a:defRPr sz="1100">
                <a:gradFill>
                  <a:gsLst>
                    <a:gs pos="82000">
                      <a:schemeClr val="accent6"/>
                    </a:gs>
                    <a:gs pos="0">
                      <a:schemeClr val="accent6"/>
                    </a:gs>
                  </a:gsLst>
                  <a:lin ang="2700000" scaled="1"/>
                </a:gradFill>
                <a:latin typeface="+mj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add customer quote</a:t>
            </a:r>
          </a:p>
        </p:txBody>
      </p:sp>
      <p:sp>
        <p:nvSpPr>
          <p:cNvPr id="58" name="Picture Placeholder 11">
            <a:extLst>
              <a:ext uri="{FF2B5EF4-FFF2-40B4-BE49-F238E27FC236}">
                <a16:creationId xmlns:a16="http://schemas.microsoft.com/office/drawing/2014/main" id="{CD7FAC4A-0E77-46BB-9272-A9EC7A01C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075612" y="0"/>
            <a:ext cx="3116388" cy="6857999"/>
          </a:xfrm>
          <a:solidFill>
            <a:schemeClr val="tx1"/>
          </a:solidFill>
          <a:effectLst>
            <a:outerShdw blurRad="190500" dist="38100" dir="2700000" algn="ctr" rotWithShape="0">
              <a:schemeClr val="bg1">
                <a:alpha val="2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5" name="Company logo">
            <a:extLst>
              <a:ext uri="{FF2B5EF4-FFF2-40B4-BE49-F238E27FC236}">
                <a16:creationId xmlns:a16="http://schemas.microsoft.com/office/drawing/2014/main" id="{A0A66696-0102-4CF6-8767-5C421E9DD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8262" y="487726"/>
            <a:ext cx="1736967" cy="457200"/>
          </a:xfrm>
          <a:noFill/>
        </p:spPr>
        <p:txBody>
          <a:bodyPr wrap="square" anchor="ctr" anchorCtr="0">
            <a:noAutofit/>
          </a:bodyPr>
          <a:lstStyle>
            <a:lvl1pPr marL="0" indent="0" algn="l">
              <a:buNone/>
              <a:defRPr sz="1800" b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</a:lstStyle>
          <a:p>
            <a:r>
              <a:rPr lang="en-US"/>
              <a:t> logo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288711-97F3-4363-A6FB-9130362D9D7C}"/>
              </a:ext>
            </a:extLst>
          </p:cNvPr>
          <p:cNvSpPr/>
          <p:nvPr userDrawn="1"/>
        </p:nvSpPr>
        <p:spPr bwMode="auto">
          <a:xfrm>
            <a:off x="4671124" y="4246444"/>
            <a:ext cx="3940332" cy="2241523"/>
          </a:xfrm>
          <a:prstGeom prst="rect">
            <a:avLst/>
          </a:prstGeom>
          <a:solidFill>
            <a:schemeClr val="tx1"/>
          </a:solidFill>
          <a:ln w="22225">
            <a:solidFill>
              <a:schemeClr val="accent6"/>
            </a:solidFill>
          </a:ln>
        </p:spPr>
        <p:txBody>
          <a:bodyPr vert="horz" wrap="square" lIns="182880" tIns="182880" rIns="182880" bIns="182880" rtlCol="0" anchor="b" anchorCtr="0">
            <a:noAutofit/>
          </a:bodyPr>
          <a:lstStyle/>
          <a:p>
            <a:pPr marR="0" lvl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sz="1100" spc="0" baseline="0">
              <a:gradFill flip="none" rotWithShape="1">
                <a:gsLst>
                  <a:gs pos="82000">
                    <a:schemeClr val="accent1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702AC-12E7-43DC-A215-66380D1ECE3C}"/>
              </a:ext>
            </a:extLst>
          </p:cNvPr>
          <p:cNvSpPr txBox="1"/>
          <p:nvPr userDrawn="1"/>
        </p:nvSpPr>
        <p:spPr>
          <a:xfrm>
            <a:off x="4875642" y="5071297"/>
            <a:ext cx="18288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>
                  <a:gsLst>
                    <a:gs pos="82000">
                      <a:schemeClr val="accent6"/>
                    </a:gs>
                    <a:gs pos="0">
                      <a:schemeClr val="accent6"/>
                    </a:gs>
                  </a:gsLst>
                  <a:lin ang="2700000" scaled="1"/>
                </a:gradFill>
                <a:latin typeface="+mn-lt"/>
              </a:rPr>
              <a:t>Products and Services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C25CC803-973A-4F7D-B45A-802D4AC08426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4875642" y="5341093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Products list placeholder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63D2A6-63A5-4164-85A6-E2A1D0A75ABA}"/>
              </a:ext>
            </a:extLst>
          </p:cNvPr>
          <p:cNvSpPr txBox="1"/>
          <p:nvPr userDrawn="1"/>
        </p:nvSpPr>
        <p:spPr>
          <a:xfrm>
            <a:off x="4875642" y="4337438"/>
            <a:ext cx="18288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>
                  <a:gsLst>
                    <a:gs pos="82000">
                      <a:schemeClr val="accent6"/>
                    </a:gs>
                    <a:gs pos="0">
                      <a:schemeClr val="accent6"/>
                    </a:gs>
                  </a:gsLst>
                  <a:lin ang="2700000" scaled="1"/>
                </a:gradFill>
                <a:latin typeface="+mn-lt"/>
              </a:rPr>
              <a:t>Organization Size</a:t>
            </a:r>
          </a:p>
        </p:txBody>
      </p:sp>
      <p:sp>
        <p:nvSpPr>
          <p:cNvPr id="68" name="Text Placeholder 66">
            <a:extLst>
              <a:ext uri="{FF2B5EF4-FFF2-40B4-BE49-F238E27FC236}">
                <a16:creationId xmlns:a16="http://schemas.microsoft.com/office/drawing/2014/main" id="{099795E6-F65E-4BBE-BD70-D8B138E62B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4875642" y="4624250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Size placeholder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92FD7F-8CE7-46C9-8693-10B48864BB97}"/>
              </a:ext>
            </a:extLst>
          </p:cNvPr>
          <p:cNvSpPr txBox="1"/>
          <p:nvPr userDrawn="1"/>
        </p:nvSpPr>
        <p:spPr>
          <a:xfrm>
            <a:off x="7010122" y="4337438"/>
            <a:ext cx="13716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>
                  <a:gsLst>
                    <a:gs pos="82000">
                      <a:schemeClr val="accent6"/>
                    </a:gs>
                    <a:gs pos="0">
                      <a:schemeClr val="accent6"/>
                    </a:gs>
                  </a:gsLst>
                  <a:lin ang="2700000" scaled="1"/>
                </a:gradFill>
                <a:latin typeface="+mn-lt"/>
              </a:rPr>
              <a:t>Industry</a:t>
            </a:r>
          </a:p>
        </p:txBody>
      </p:sp>
      <p:sp>
        <p:nvSpPr>
          <p:cNvPr id="72" name="Text Placeholder 66">
            <a:extLst>
              <a:ext uri="{FF2B5EF4-FFF2-40B4-BE49-F238E27FC236}">
                <a16:creationId xmlns:a16="http://schemas.microsoft.com/office/drawing/2014/main" id="{09636FBD-C179-459E-B362-4C4E44B05EE4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7010122" y="4624250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Industry placeholder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DE1A1D5-1C92-428B-AA8B-0B1D14B76C4A}"/>
              </a:ext>
            </a:extLst>
          </p:cNvPr>
          <p:cNvSpPr txBox="1"/>
          <p:nvPr userDrawn="1"/>
        </p:nvSpPr>
        <p:spPr>
          <a:xfrm>
            <a:off x="7010122" y="5071297"/>
            <a:ext cx="13716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>
                  <a:gsLst>
                    <a:gs pos="82000">
                      <a:schemeClr val="accent6"/>
                    </a:gs>
                    <a:gs pos="0">
                      <a:schemeClr val="accent6"/>
                    </a:gs>
                  </a:gsLst>
                  <a:lin ang="2700000" scaled="1"/>
                </a:gradFill>
                <a:latin typeface="+mn-lt"/>
              </a:rPr>
              <a:t>Country</a:t>
            </a:r>
          </a:p>
        </p:txBody>
      </p:sp>
      <p:sp>
        <p:nvSpPr>
          <p:cNvPr id="69" name="Text Placeholder 66">
            <a:extLst>
              <a:ext uri="{FF2B5EF4-FFF2-40B4-BE49-F238E27FC236}">
                <a16:creationId xmlns:a16="http://schemas.microsoft.com/office/drawing/2014/main" id="{A7797DA9-1A21-4272-A6FD-C4EBCA67DA33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010122" y="5341093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Location placeholder</a:t>
            </a:r>
          </a:p>
        </p:txBody>
      </p:sp>
      <p:sp>
        <p:nvSpPr>
          <p:cNvPr id="75" name="Text Placeholder 66">
            <a:extLst>
              <a:ext uri="{FF2B5EF4-FFF2-40B4-BE49-F238E27FC236}">
                <a16:creationId xmlns:a16="http://schemas.microsoft.com/office/drawing/2014/main" id="{29F35CD6-8D72-442E-9062-1EBD6A403136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010122" y="6137116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  <p:sp>
        <p:nvSpPr>
          <p:cNvPr id="63" name="Text Placeholder 66">
            <a:extLst>
              <a:ext uri="{FF2B5EF4-FFF2-40B4-BE49-F238E27FC236}">
                <a16:creationId xmlns:a16="http://schemas.microsoft.com/office/drawing/2014/main" id="{179BC397-6A8A-4AF3-A7C3-2E1FF97A9A4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10122" y="5846713"/>
            <a:ext cx="1371600" cy="246221"/>
          </a:xfrm>
        </p:spPr>
        <p:txBody>
          <a:bodyPr lIns="0" tIns="45720" rIns="91440" bIns="45720"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gradFill>
                  <a:gsLst>
                    <a:gs pos="82000">
                      <a:schemeClr val="accent6"/>
                    </a:gs>
                    <a:gs pos="0">
                      <a:schemeClr val="accent6"/>
                    </a:gs>
                  </a:gsLst>
                  <a:lin ang="2700000" scaled="1"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</p:spTree>
    <p:extLst>
      <p:ext uri="{BB962C8B-B14F-4D97-AF65-F5344CB8AC3E}">
        <p14:creationId xmlns:p14="http://schemas.microsoft.com/office/powerpoint/2010/main" val="1206101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4.07407E-6 L -0.03112 4.07407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-0.03112 -3.7037E-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-0.03112 4.44444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-0.03112 2.22222E-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-0.03112 -2.96296E-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07407E-6 L -0.03112 4.07407E-6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-0.03112 -4.07407E-6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03112 4.44444E-6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-0.03112 -7.40741E-7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-0.03112 -2.22222E-6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-0.03112 1.48148E-6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0.03112 4.81481E-6 " pathEditMode="relative" rAng="0" ptsTypes="AA">
                                      <p:cBhvr>
                                        <p:cTn id="67" dur="5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-0.03112 -3.7037E-6 " pathEditMode="relative" rAng="0" ptsTypes="AA">
                                      <p:cBhvr>
                                        <p:cTn id="72" dur="5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.55112E-17 4.07407E-6 L -0.03112 4.07407E-6 " pathEditMode="relative" rAng="0" ptsTypes="AA">
                      <p:cBhvr>
                        <p:cTn dur="500" spd="-100000" fill="hold"/>
                        <p:tgtEl>
                          <p:spTgt spid="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 animBg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1.45833E-6 1.48148E-6 L -0.03112 1.48148E-6 " pathEditMode="relative" rAng="0" ptsTypes="AA">
                      <p:cBhvr>
                        <p:cTn dur="500" spd="-1000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25" grpId="0"/>
      <p:bldP spid="8" grpId="0"/>
      <p:bldP spid="8" grpId="1"/>
      <p:bldP spid="6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4.44444E-6 L -0.03112 4.44444E-6 " pathEditMode="relative" rAng="0" ptsTypes="AA">
                      <p:cBhvr>
                        <p:cTn dur="500" spd="-100000" fill="hold"/>
                        <p:tgtEl>
                          <p:spTgt spid="6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5" grpId="0"/>
      <p:bldP spid="65" grpId="1"/>
      <p:bldP spid="6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96296E-6 L -0.03112 -2.96296E-6 " pathEditMode="relative" rAng="0" ptsTypes="AA">
                      <p:cBhvr>
                        <p:cTn dur="500" spd="-100000" fill="hold"/>
                        <p:tgtEl>
                          <p:spTgt spid="6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1" grpId="0"/>
      <p:bldP spid="71" grpId="1"/>
      <p:bldP spid="7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4.07407E-6 L -0.03112 -4.07407E-6 " pathEditMode="relative" rAng="0" ptsTypes="AA">
                      <p:cBhvr>
                        <p:cTn dur="500" spd="-100000" fill="hold"/>
                        <p:tgtEl>
                          <p:spTgt spid="7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6" grpId="0"/>
      <p:bldP spid="66" grpId="1"/>
      <p:bldP spid="6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7.40741E-7 L -0.03112 -7.40741E-7 " pathEditMode="relative" rAng="0" ptsTypes="AA">
                      <p:cBhvr>
                        <p:cTn dur="500" spd="-100000" fill="hold"/>
                        <p:tgtEl>
                          <p:spTgt spid="6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22222E-6 L -0.03112 -2.22222E-6 " pathEditMode="relative" rAng="0" ptsTypes="AA">
                      <p:cBhvr>
                        <p:cTn dur="500" spd="-100000" fill="hold"/>
                        <p:tgtEl>
                          <p:spTgt spid="7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3.125E-6 4.81481E-6 L -0.03112 4.81481E-6 " pathEditMode="relative" rAng="0" ptsTypes="AA">
                      <p:cBhvr>
                        <p:cTn dur="500" spd="-100000" fill="hold"/>
                        <p:tgtEl>
                          <p:spTgt spid="6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0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latin typeface="+mn-lt"/>
              </a:defRPr>
            </a:lvl1pPr>
            <a:lvl2pPr>
              <a:defRPr sz="280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latin typeface="+mn-lt"/>
              </a:defRPr>
            </a:lvl2pPr>
            <a:lvl3pPr>
              <a:defRPr sz="240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latin typeface="+mn-lt"/>
              </a:defRPr>
            </a:lvl3pPr>
            <a:lvl4pPr>
              <a:defRPr sz="200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latin typeface="+mn-lt"/>
              </a:defRPr>
            </a:lvl4pPr>
            <a:lvl5pPr>
              <a:defRPr sz="180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15931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static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B2408E-1EC3-489C-8C14-A16014178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75002"/>
            <a:ext cx="4159101" cy="1107996"/>
          </a:xfrm>
        </p:spPr>
        <p:txBody>
          <a:bodyPr anchor="ctr" anchorCtr="0"/>
          <a:lstStyle>
            <a:lvl1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C9738E-CCBE-4278-B592-335CCF3EB3C0}"/>
              </a:ext>
            </a:extLst>
          </p:cNvPr>
          <p:cNvGrpSpPr/>
          <p:nvPr userDrawn="1"/>
        </p:nvGrpSpPr>
        <p:grpSpPr>
          <a:xfrm rot="10800000">
            <a:off x="6852068" y="-10508"/>
            <a:ext cx="5346700" cy="5740393"/>
            <a:chOff x="6270625" y="1141413"/>
            <a:chExt cx="5346700" cy="574039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1C364B9-26D1-441F-B482-28CCE6E152A0}"/>
                </a:ext>
              </a:extLst>
            </p:cNvPr>
            <p:cNvSpPr/>
            <p:nvPr userDrawn="1"/>
          </p:nvSpPr>
          <p:spPr bwMode="auto">
            <a:xfrm>
              <a:off x="7616018" y="572925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0B86E27-B132-4485-8B1B-DFC0FA438EC9}"/>
                </a:ext>
              </a:extLst>
            </p:cNvPr>
            <p:cNvSpPr/>
            <p:nvPr userDrawn="1"/>
          </p:nvSpPr>
          <p:spPr bwMode="auto">
            <a:xfrm rot="10800000">
              <a:off x="9266450" y="431825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CE6B72-523B-4F41-9E54-F8D5A5CE9419}"/>
                </a:ext>
              </a:extLst>
            </p:cNvPr>
            <p:cNvSpPr/>
            <p:nvPr userDrawn="1"/>
          </p:nvSpPr>
          <p:spPr bwMode="auto">
            <a:xfrm rot="10800000">
              <a:off x="7488714" y="4687916"/>
              <a:ext cx="137160" cy="13716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E6CBAB5-78D8-41D2-A70E-C89A68CA0504}"/>
                </a:ext>
              </a:extLst>
            </p:cNvPr>
            <p:cNvSpPr/>
            <p:nvPr userDrawn="1"/>
          </p:nvSpPr>
          <p:spPr bwMode="auto">
            <a:xfrm rot="10800000">
              <a:off x="9045812" y="2303116"/>
              <a:ext cx="137160" cy="13716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1BEA0DB-DC66-4C93-93A3-3545B023C80A}"/>
                </a:ext>
              </a:extLst>
            </p:cNvPr>
            <p:cNvSpPr/>
            <p:nvPr userDrawn="1"/>
          </p:nvSpPr>
          <p:spPr bwMode="auto">
            <a:xfrm>
              <a:off x="10474459" y="1194891"/>
              <a:ext cx="137160" cy="13716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A5FC093-0B6E-43EF-B8A4-4D5804557C30}"/>
                </a:ext>
              </a:extLst>
            </p:cNvPr>
            <p:cNvGrpSpPr/>
            <p:nvPr userDrawn="1"/>
          </p:nvGrpSpPr>
          <p:grpSpPr>
            <a:xfrm>
              <a:off x="6270625" y="1141413"/>
              <a:ext cx="5346700" cy="5740393"/>
              <a:chOff x="6270625" y="1141413"/>
              <a:chExt cx="5346700" cy="5740393"/>
            </a:xfrm>
          </p:grpSpPr>
          <p:sp>
            <p:nvSpPr>
              <p:cNvPr id="18" name="Line 5">
                <a:extLst>
                  <a:ext uri="{FF2B5EF4-FFF2-40B4-BE49-F238E27FC236}">
                    <a16:creationId xmlns:a16="http://schemas.microsoft.com/office/drawing/2014/main" id="{BF79DA9F-4E6D-401A-B7F3-3F6DA76A5AB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037638" y="3665538"/>
                <a:ext cx="1282700" cy="128270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6">
                <a:extLst>
                  <a:ext uri="{FF2B5EF4-FFF2-40B4-BE49-F238E27FC236}">
                    <a16:creationId xmlns:a16="http://schemas.microsoft.com/office/drawing/2014/main" id="{2B447A0F-109D-47A5-AF42-DA10490B4A0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358188" y="3946525"/>
                <a:ext cx="1393825" cy="1393825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Line 7">
                <a:extLst>
                  <a:ext uri="{FF2B5EF4-FFF2-40B4-BE49-F238E27FC236}">
                    <a16:creationId xmlns:a16="http://schemas.microsoft.com/office/drawing/2014/main" id="{2B95FDD4-E244-4883-A627-5C55B2BC23E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192963" y="4606925"/>
                <a:ext cx="1668463" cy="1668462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11B4AE60-EF15-43D9-8B07-0706BE1F8CE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978900" y="3786188"/>
                <a:ext cx="701675" cy="701675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C8D36FF9-739B-444C-A125-9B5FF5FF48F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771063" y="3351213"/>
                <a:ext cx="346075" cy="344487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C7EA28FC-F122-4883-B968-9949C2AA53C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494963" y="2787650"/>
                <a:ext cx="184150" cy="184150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290A88A6-D337-4FE3-812B-C8EC915541E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1050588" y="2233613"/>
                <a:ext cx="184150" cy="184150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Line 12">
                <a:extLst>
                  <a:ext uri="{FF2B5EF4-FFF2-40B4-BE49-F238E27FC236}">
                    <a16:creationId xmlns:a16="http://schemas.microsoft.com/office/drawing/2014/main" id="{A0E6C559-EB42-4DD4-8569-8B3962FCB31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605588" y="6315074"/>
                <a:ext cx="552450" cy="552448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Line 13">
                <a:extLst>
                  <a:ext uri="{FF2B5EF4-FFF2-40B4-BE49-F238E27FC236}">
                    <a16:creationId xmlns:a16="http://schemas.microsoft.com/office/drawing/2014/main" id="{C9789095-531F-42D3-A654-9142B834A50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853238" y="5430838"/>
                <a:ext cx="1414462" cy="1443034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Line 14">
                <a:extLst>
                  <a:ext uri="{FF2B5EF4-FFF2-40B4-BE49-F238E27FC236}">
                    <a16:creationId xmlns:a16="http://schemas.microsoft.com/office/drawing/2014/main" id="{50C378AD-3158-4137-ADFC-D6677FFB751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131049" y="5078412"/>
                <a:ext cx="1776413" cy="1795459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Line 15">
                <a:extLst>
                  <a:ext uri="{FF2B5EF4-FFF2-40B4-BE49-F238E27FC236}">
                    <a16:creationId xmlns:a16="http://schemas.microsoft.com/office/drawing/2014/main" id="{D5B48460-8AC2-4DF7-9F17-405684B206E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409238" y="3046413"/>
                <a:ext cx="528638" cy="528637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Line 16">
                <a:extLst>
                  <a:ext uri="{FF2B5EF4-FFF2-40B4-BE49-F238E27FC236}">
                    <a16:creationId xmlns:a16="http://schemas.microsoft.com/office/drawing/2014/main" id="{18C62E64-1370-4655-B17A-38B36025D9D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1026775" y="2774950"/>
                <a:ext cx="182563" cy="18415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Line 17">
                <a:extLst>
                  <a:ext uri="{FF2B5EF4-FFF2-40B4-BE49-F238E27FC236}">
                    <a16:creationId xmlns:a16="http://schemas.microsoft.com/office/drawing/2014/main" id="{2EAC6C0C-4AF6-4F1A-8594-3FC6E7454E3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188325" y="3686175"/>
                <a:ext cx="1282700" cy="1281112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Line 18">
                <a:extLst>
                  <a:ext uri="{FF2B5EF4-FFF2-40B4-BE49-F238E27FC236}">
                    <a16:creationId xmlns:a16="http://schemas.microsoft.com/office/drawing/2014/main" id="{6084B176-EA3F-4AD0-8FB1-8728DCEBFC9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510463" y="3965575"/>
                <a:ext cx="1392238" cy="1393825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Line 19">
                <a:extLst>
                  <a:ext uri="{FF2B5EF4-FFF2-40B4-BE49-F238E27FC236}">
                    <a16:creationId xmlns:a16="http://schemas.microsoft.com/office/drawing/2014/main" id="{947F42A9-67D7-4E3F-8D12-B2A9D01C805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343650" y="4625975"/>
                <a:ext cx="1668463" cy="16700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Line 20">
                <a:extLst>
                  <a:ext uri="{FF2B5EF4-FFF2-40B4-BE49-F238E27FC236}">
                    <a16:creationId xmlns:a16="http://schemas.microsoft.com/office/drawing/2014/main" id="{E8C5BC7F-47A0-4C93-8275-7B80D0321FF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131175" y="3806825"/>
                <a:ext cx="701675" cy="701675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Line 21">
                <a:extLst>
                  <a:ext uri="{FF2B5EF4-FFF2-40B4-BE49-F238E27FC236}">
                    <a16:creationId xmlns:a16="http://schemas.microsoft.com/office/drawing/2014/main" id="{590CA8E9-B291-4ADF-BE0C-BE0AEB22E56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923338" y="3370263"/>
                <a:ext cx="344488" cy="344487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Line 22">
                <a:extLst>
                  <a:ext uri="{FF2B5EF4-FFF2-40B4-BE49-F238E27FC236}">
                    <a16:creationId xmlns:a16="http://schemas.microsoft.com/office/drawing/2014/main" id="{5979A71E-A633-4C7D-AD6C-99E4E0ECB28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647238" y="2808288"/>
                <a:ext cx="184150" cy="182562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Line 23">
                <a:extLst>
                  <a:ext uri="{FF2B5EF4-FFF2-40B4-BE49-F238E27FC236}">
                    <a16:creationId xmlns:a16="http://schemas.microsoft.com/office/drawing/2014/main" id="{4C99A60D-D68F-44CD-9B20-CD790E84333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202863" y="2252663"/>
                <a:ext cx="184150" cy="1841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Line 25">
                <a:extLst>
                  <a:ext uri="{FF2B5EF4-FFF2-40B4-BE49-F238E27FC236}">
                    <a16:creationId xmlns:a16="http://schemas.microsoft.com/office/drawing/2014/main" id="{D60C8699-1F4A-4011-ACBB-703BF0019F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277393" y="5449887"/>
                <a:ext cx="1142582" cy="1159596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Line 26">
                <a:extLst>
                  <a:ext uri="{FF2B5EF4-FFF2-40B4-BE49-F238E27FC236}">
                    <a16:creationId xmlns:a16="http://schemas.microsoft.com/office/drawing/2014/main" id="{91AF94FE-5877-4C53-BC75-96BB25132D3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307137" y="5099050"/>
                <a:ext cx="1751013" cy="1768472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Line 27">
                <a:extLst>
                  <a:ext uri="{FF2B5EF4-FFF2-40B4-BE49-F238E27FC236}">
                    <a16:creationId xmlns:a16="http://schemas.microsoft.com/office/drawing/2014/main" id="{09D15213-472E-4095-A3C7-90639BCFAD4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561513" y="3067050"/>
                <a:ext cx="528638" cy="528637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Line 28">
                <a:extLst>
                  <a:ext uri="{FF2B5EF4-FFF2-40B4-BE49-F238E27FC236}">
                    <a16:creationId xmlns:a16="http://schemas.microsoft.com/office/drawing/2014/main" id="{1837C729-E18D-42DD-88E2-49D67DA1CEA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177463" y="2795588"/>
                <a:ext cx="184150" cy="18415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Line 29">
                <a:extLst>
                  <a:ext uri="{FF2B5EF4-FFF2-40B4-BE49-F238E27FC236}">
                    <a16:creationId xmlns:a16="http://schemas.microsoft.com/office/drawing/2014/main" id="{73F2BC5F-B415-4E02-ABC4-3B5FEE0A473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956550" y="2814638"/>
                <a:ext cx="1543050" cy="154305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Line 30">
                <a:extLst>
                  <a:ext uri="{FF2B5EF4-FFF2-40B4-BE49-F238E27FC236}">
                    <a16:creationId xmlns:a16="http://schemas.microsoft.com/office/drawing/2014/main" id="{4034222C-446F-4EAF-B531-291DE0DD9C0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169150" y="3181350"/>
                <a:ext cx="1674813" cy="167640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Line 31">
                <a:extLst>
                  <a:ext uri="{FF2B5EF4-FFF2-40B4-BE49-F238E27FC236}">
                    <a16:creationId xmlns:a16="http://schemas.microsoft.com/office/drawing/2014/main" id="{4567F582-24AF-4B78-AEA0-AFC2BEB17DF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273800" y="3998913"/>
                <a:ext cx="1522413" cy="151606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Line 32">
                <a:extLst>
                  <a:ext uri="{FF2B5EF4-FFF2-40B4-BE49-F238E27FC236}">
                    <a16:creationId xmlns:a16="http://schemas.microsoft.com/office/drawing/2014/main" id="{2F0E6482-EAAF-4085-B776-78E022D5D10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939088" y="3011488"/>
                <a:ext cx="844550" cy="8445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Line 33">
                <a:extLst>
                  <a:ext uri="{FF2B5EF4-FFF2-40B4-BE49-F238E27FC236}">
                    <a16:creationId xmlns:a16="http://schemas.microsoft.com/office/drawing/2014/main" id="{039D220F-058F-4F7B-A64D-CFB1E5EEDA7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891588" y="2487613"/>
                <a:ext cx="415925" cy="414337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Line 34">
                <a:extLst>
                  <a:ext uri="{FF2B5EF4-FFF2-40B4-BE49-F238E27FC236}">
                    <a16:creationId xmlns:a16="http://schemas.microsoft.com/office/drawing/2014/main" id="{6341FCC1-2D3F-4592-BC71-102AC0CF764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763125" y="1809750"/>
                <a:ext cx="222250" cy="2222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Line 35">
                <a:extLst>
                  <a:ext uri="{FF2B5EF4-FFF2-40B4-BE49-F238E27FC236}">
                    <a16:creationId xmlns:a16="http://schemas.microsoft.com/office/drawing/2014/main" id="{0B72842D-3348-41AB-9611-EC2BD218E7C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431463" y="1141413"/>
                <a:ext cx="222250" cy="2222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Line 37">
                <a:extLst>
                  <a:ext uri="{FF2B5EF4-FFF2-40B4-BE49-F238E27FC236}">
                    <a16:creationId xmlns:a16="http://schemas.microsoft.com/office/drawing/2014/main" id="{0E69F5C0-18F3-462F-A6F6-47ADB83BB23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273800" y="4965700"/>
                <a:ext cx="785812" cy="78105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Line 38">
                <a:extLst>
                  <a:ext uri="{FF2B5EF4-FFF2-40B4-BE49-F238E27FC236}">
                    <a16:creationId xmlns:a16="http://schemas.microsoft.com/office/drawing/2014/main" id="{6369D1B2-1235-4473-8BD6-CE307E30DA8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277393" y="4513262"/>
                <a:ext cx="1521995" cy="1514476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Line 39">
                <a:extLst>
                  <a:ext uri="{FF2B5EF4-FFF2-40B4-BE49-F238E27FC236}">
                    <a16:creationId xmlns:a16="http://schemas.microsoft.com/office/drawing/2014/main" id="{2F195024-33DE-46F8-858C-3B2514B0F61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607550" y="2070100"/>
                <a:ext cx="636588" cy="63500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Line 40">
                <a:extLst>
                  <a:ext uri="{FF2B5EF4-FFF2-40B4-BE49-F238E27FC236}">
                    <a16:creationId xmlns:a16="http://schemas.microsoft.com/office/drawing/2014/main" id="{1E45B4F8-F7F5-4E5F-BA84-628B9F8A065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348913" y="1743075"/>
                <a:ext cx="220663" cy="220662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Line 41">
                <a:extLst>
                  <a:ext uri="{FF2B5EF4-FFF2-40B4-BE49-F238E27FC236}">
                    <a16:creationId xmlns:a16="http://schemas.microsoft.com/office/drawing/2014/main" id="{B900B3A0-3F7C-43A9-B6F8-5A0BCC32AFC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418638" y="4103688"/>
                <a:ext cx="1282700" cy="1281112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Line 42">
                <a:extLst>
                  <a:ext uri="{FF2B5EF4-FFF2-40B4-BE49-F238E27FC236}">
                    <a16:creationId xmlns:a16="http://schemas.microsoft.com/office/drawing/2014/main" id="{D0370BD8-9384-487A-A73C-769A559C4AE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740775" y="4384675"/>
                <a:ext cx="1392238" cy="1392237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Line 43">
                <a:extLst>
                  <a:ext uri="{FF2B5EF4-FFF2-40B4-BE49-F238E27FC236}">
                    <a16:creationId xmlns:a16="http://schemas.microsoft.com/office/drawing/2014/main" id="{5DE1D15D-2AF1-45FA-B173-46364C756D7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573963" y="5043488"/>
                <a:ext cx="1668463" cy="16700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Line 44">
                <a:extLst>
                  <a:ext uri="{FF2B5EF4-FFF2-40B4-BE49-F238E27FC236}">
                    <a16:creationId xmlns:a16="http://schemas.microsoft.com/office/drawing/2014/main" id="{280DD698-44AA-4AF1-A9A8-9E5F579CAEF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361488" y="4224338"/>
                <a:ext cx="701675" cy="701675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Line 45">
                <a:extLst>
                  <a:ext uri="{FF2B5EF4-FFF2-40B4-BE49-F238E27FC236}">
                    <a16:creationId xmlns:a16="http://schemas.microsoft.com/office/drawing/2014/main" id="{CCB02E6E-E74E-45CE-8DFB-1A11E9549ED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153650" y="3787775"/>
                <a:ext cx="344488" cy="344487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Line 46">
                <a:extLst>
                  <a:ext uri="{FF2B5EF4-FFF2-40B4-BE49-F238E27FC236}">
                    <a16:creationId xmlns:a16="http://schemas.microsoft.com/office/drawing/2014/main" id="{537BEDF5-5DE1-47AD-B1DF-A9272A49AE1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877550" y="3225800"/>
                <a:ext cx="184150" cy="1841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Line 47">
                <a:extLst>
                  <a:ext uri="{FF2B5EF4-FFF2-40B4-BE49-F238E27FC236}">
                    <a16:creationId xmlns:a16="http://schemas.microsoft.com/office/drawing/2014/main" id="{9EF63C07-2FED-4E88-B0D6-56B56274001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1433175" y="2670175"/>
                <a:ext cx="184150" cy="1841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Line 48">
                <a:extLst>
                  <a:ext uri="{FF2B5EF4-FFF2-40B4-BE49-F238E27FC236}">
                    <a16:creationId xmlns:a16="http://schemas.microsoft.com/office/drawing/2014/main" id="{ACAB1F86-4BC0-4FD5-996A-3F6E7BF88B1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419975" y="6756400"/>
                <a:ext cx="111126" cy="117472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Line 49">
                <a:extLst>
                  <a:ext uri="{FF2B5EF4-FFF2-40B4-BE49-F238E27FC236}">
                    <a16:creationId xmlns:a16="http://schemas.microsoft.com/office/drawing/2014/main" id="{6A64A3CA-7556-40D5-9EA2-FC215E33EA9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677150" y="5867400"/>
                <a:ext cx="973138" cy="1014406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Line 50">
                <a:extLst>
                  <a:ext uri="{FF2B5EF4-FFF2-40B4-BE49-F238E27FC236}">
                    <a16:creationId xmlns:a16="http://schemas.microsoft.com/office/drawing/2014/main" id="{E242194B-BF65-4AEA-8937-FC4B5BB0F0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950201" y="5514974"/>
                <a:ext cx="1338262" cy="1358897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Line 51">
                <a:extLst>
                  <a:ext uri="{FF2B5EF4-FFF2-40B4-BE49-F238E27FC236}">
                    <a16:creationId xmlns:a16="http://schemas.microsoft.com/office/drawing/2014/main" id="{9936496B-C4B0-48B5-A93C-143AB6D4FE7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791825" y="3484563"/>
                <a:ext cx="528638" cy="528637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Line 52">
                <a:extLst>
                  <a:ext uri="{FF2B5EF4-FFF2-40B4-BE49-F238E27FC236}">
                    <a16:creationId xmlns:a16="http://schemas.microsoft.com/office/drawing/2014/main" id="{A98C45FC-B09D-4417-BE43-05110AC00CF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1407775" y="3213100"/>
                <a:ext cx="184150" cy="184150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Line 53">
                <a:extLst>
                  <a:ext uri="{FF2B5EF4-FFF2-40B4-BE49-F238E27FC236}">
                    <a16:creationId xmlns:a16="http://schemas.microsoft.com/office/drawing/2014/main" id="{78B474D9-9609-4AEE-91EF-2CF11E00918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873875" y="3221038"/>
                <a:ext cx="1393825" cy="1393825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Line 54">
                <a:extLst>
                  <a:ext uri="{FF2B5EF4-FFF2-40B4-BE49-F238E27FC236}">
                    <a16:creationId xmlns:a16="http://schemas.microsoft.com/office/drawing/2014/main" id="{DC4FF577-D979-4D8A-8967-1A4653BDBB8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270625" y="3538538"/>
                <a:ext cx="1392238" cy="1380405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Line 55">
                <a:extLst>
                  <a:ext uri="{FF2B5EF4-FFF2-40B4-BE49-F238E27FC236}">
                    <a16:creationId xmlns:a16="http://schemas.microsoft.com/office/drawing/2014/main" id="{BEF3DF1B-1E3A-4EFC-AA3E-98CFA74ABF5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270626" y="4265613"/>
                <a:ext cx="434975" cy="415923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Line 56">
                <a:extLst>
                  <a:ext uri="{FF2B5EF4-FFF2-40B4-BE49-F238E27FC236}">
                    <a16:creationId xmlns:a16="http://schemas.microsoft.com/office/drawing/2014/main" id="{9CF7992F-3B26-45A5-88AE-8A3F0AB3767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834188" y="3375025"/>
                <a:ext cx="762000" cy="76200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Line 57">
                <a:extLst>
                  <a:ext uri="{FF2B5EF4-FFF2-40B4-BE49-F238E27FC236}">
                    <a16:creationId xmlns:a16="http://schemas.microsoft.com/office/drawing/2014/main" id="{4B7D1DC5-35AE-48D9-81F2-0F2D0A9A606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694613" y="2901950"/>
                <a:ext cx="374650" cy="37465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Line 58">
                <a:extLst>
                  <a:ext uri="{FF2B5EF4-FFF2-40B4-BE49-F238E27FC236}">
                    <a16:creationId xmlns:a16="http://schemas.microsoft.com/office/drawing/2014/main" id="{08473AF6-3F75-44AB-96FB-87B005A5571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480425" y="2289175"/>
                <a:ext cx="200025" cy="200025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Line 59">
                <a:extLst>
                  <a:ext uri="{FF2B5EF4-FFF2-40B4-BE49-F238E27FC236}">
                    <a16:creationId xmlns:a16="http://schemas.microsoft.com/office/drawing/2014/main" id="{428842FC-8689-4F1D-83D0-B2A2519E02A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083675" y="1685925"/>
                <a:ext cx="200025" cy="200025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Line 62">
                <a:extLst>
                  <a:ext uri="{FF2B5EF4-FFF2-40B4-BE49-F238E27FC236}">
                    <a16:creationId xmlns:a16="http://schemas.microsoft.com/office/drawing/2014/main" id="{0170E5AD-C463-413E-A5AB-88AF235D264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270625" y="4756149"/>
                <a:ext cx="461962" cy="428627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Line 63">
                <a:extLst>
                  <a:ext uri="{FF2B5EF4-FFF2-40B4-BE49-F238E27FC236}">
                    <a16:creationId xmlns:a16="http://schemas.microsoft.com/office/drawing/2014/main" id="{37FDC733-B62F-4A19-AB13-378FB12683F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366125" y="2547938"/>
                <a:ext cx="573088" cy="574675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Line 64">
                <a:extLst>
                  <a:ext uri="{FF2B5EF4-FFF2-40B4-BE49-F238E27FC236}">
                    <a16:creationId xmlns:a16="http://schemas.microsoft.com/office/drawing/2014/main" id="{4F42E2F6-8D7D-46B4-8893-A285DA77113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034463" y="2254250"/>
                <a:ext cx="200025" cy="200025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Line 65">
                <a:extLst>
                  <a:ext uri="{FF2B5EF4-FFF2-40B4-BE49-F238E27FC236}">
                    <a16:creationId xmlns:a16="http://schemas.microsoft.com/office/drawing/2014/main" id="{109EE550-65AC-4BCD-A5D2-6EF5B957418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323388" y="5430838"/>
                <a:ext cx="858838" cy="858837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Line 66">
                <a:extLst>
                  <a:ext uri="{FF2B5EF4-FFF2-40B4-BE49-F238E27FC236}">
                    <a16:creationId xmlns:a16="http://schemas.microsoft.com/office/drawing/2014/main" id="{CA3DAE8F-39EF-4377-9089-13DFB1FED6F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821738" y="5570538"/>
                <a:ext cx="933450" cy="93345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Line 67">
                <a:extLst>
                  <a:ext uri="{FF2B5EF4-FFF2-40B4-BE49-F238E27FC236}">
                    <a16:creationId xmlns:a16="http://schemas.microsoft.com/office/drawing/2014/main" id="{8EFCDDA0-DD28-4349-B868-CB7C8401AE1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212138" y="5975350"/>
                <a:ext cx="908050" cy="898522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Line 68">
                <a:extLst>
                  <a:ext uri="{FF2B5EF4-FFF2-40B4-BE49-F238E27FC236}">
                    <a16:creationId xmlns:a16="http://schemas.microsoft.com/office/drawing/2014/main" id="{79EE1E77-A6E5-4DC1-9C23-582B774C0E2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199563" y="5426075"/>
                <a:ext cx="469900" cy="469900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Line 69">
                <a:extLst>
                  <a:ext uri="{FF2B5EF4-FFF2-40B4-BE49-F238E27FC236}">
                    <a16:creationId xmlns:a16="http://schemas.microsoft.com/office/drawing/2014/main" id="{9D28C889-3BDE-4236-838D-EE6C0E773B7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729788" y="5133975"/>
                <a:ext cx="231775" cy="230187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Line 70">
                <a:extLst>
                  <a:ext uri="{FF2B5EF4-FFF2-40B4-BE49-F238E27FC236}">
                    <a16:creationId xmlns:a16="http://schemas.microsoft.com/office/drawing/2014/main" id="{B0E955A7-41E4-43C6-81EE-43402BAEADD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215563" y="4756150"/>
                <a:ext cx="122238" cy="123825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Line 71">
                <a:extLst>
                  <a:ext uri="{FF2B5EF4-FFF2-40B4-BE49-F238E27FC236}">
                    <a16:creationId xmlns:a16="http://schemas.microsoft.com/office/drawing/2014/main" id="{15FA3912-CC7B-4E1A-832B-A112ECFCA2C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587038" y="4384675"/>
                <a:ext cx="123825" cy="122237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Line 73">
                <a:extLst>
                  <a:ext uri="{FF2B5EF4-FFF2-40B4-BE49-F238E27FC236}">
                    <a16:creationId xmlns:a16="http://schemas.microsoft.com/office/drawing/2014/main" id="{28EE5FC5-CB12-4C78-8A2A-31DB059D47F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450262" y="6565900"/>
                <a:ext cx="309563" cy="315906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74">
                <a:extLst>
                  <a:ext uri="{FF2B5EF4-FFF2-40B4-BE49-F238E27FC236}">
                    <a16:creationId xmlns:a16="http://schemas.microsoft.com/office/drawing/2014/main" id="{034C7FAE-123B-4B1D-A76E-2D2C337738F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759825" y="6376988"/>
                <a:ext cx="476251" cy="504818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75">
                <a:extLst>
                  <a:ext uri="{FF2B5EF4-FFF2-40B4-BE49-F238E27FC236}">
                    <a16:creationId xmlns:a16="http://schemas.microsoft.com/office/drawing/2014/main" id="{DAC91F61-E030-4C7E-BA65-88DA173D8B4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242550" y="5014913"/>
                <a:ext cx="355600" cy="354012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Line 76">
                <a:extLst>
                  <a:ext uri="{FF2B5EF4-FFF2-40B4-BE49-F238E27FC236}">
                    <a16:creationId xmlns:a16="http://schemas.microsoft.com/office/drawing/2014/main" id="{E88F9E1D-BB77-43E8-A42B-8FF5F110F07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655300" y="4833938"/>
                <a:ext cx="123825" cy="122237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Line 77">
                <a:extLst>
                  <a:ext uri="{FF2B5EF4-FFF2-40B4-BE49-F238E27FC236}">
                    <a16:creationId xmlns:a16="http://schemas.microsoft.com/office/drawing/2014/main" id="{2A473132-C0C7-494D-9042-CEC005560DE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847263" y="6064250"/>
                <a:ext cx="574675" cy="574675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Line 78">
                <a:extLst>
                  <a:ext uri="{FF2B5EF4-FFF2-40B4-BE49-F238E27FC236}">
                    <a16:creationId xmlns:a16="http://schemas.microsoft.com/office/drawing/2014/main" id="{8C1430CF-A8CA-460E-AA43-AD003561720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464675" y="6110288"/>
                <a:ext cx="623888" cy="625475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Line 79">
                <a:extLst>
                  <a:ext uri="{FF2B5EF4-FFF2-40B4-BE49-F238E27FC236}">
                    <a16:creationId xmlns:a16="http://schemas.microsoft.com/office/drawing/2014/main" id="{A70370BA-C5E3-4463-B661-D2D0CF7DB80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120188" y="6343650"/>
                <a:ext cx="506412" cy="538156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Line 80">
                <a:extLst>
                  <a:ext uri="{FF2B5EF4-FFF2-40B4-BE49-F238E27FC236}">
                    <a16:creationId xmlns:a16="http://schemas.microsoft.com/office/drawing/2014/main" id="{50356531-77F8-42E8-9B2D-EE0DAF0B758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678988" y="5975350"/>
                <a:ext cx="314325" cy="314325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Line 81">
                <a:extLst>
                  <a:ext uri="{FF2B5EF4-FFF2-40B4-BE49-F238E27FC236}">
                    <a16:creationId xmlns:a16="http://schemas.microsoft.com/office/drawing/2014/main" id="{3EB33ED0-ACB1-4DA1-BC1E-62E22CA82D7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034588" y="5780088"/>
                <a:ext cx="153988" cy="153987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Line 82">
                <a:extLst>
                  <a:ext uri="{FF2B5EF4-FFF2-40B4-BE49-F238E27FC236}">
                    <a16:creationId xmlns:a16="http://schemas.microsoft.com/office/drawing/2014/main" id="{CBFF2043-D50A-4075-8422-DBE9A590416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358438" y="5527675"/>
                <a:ext cx="84138" cy="80962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Line 83">
                <a:extLst>
                  <a:ext uri="{FF2B5EF4-FFF2-40B4-BE49-F238E27FC236}">
                    <a16:creationId xmlns:a16="http://schemas.microsoft.com/office/drawing/2014/main" id="{37072D55-1F82-4B82-A4C8-CAB442A4BB4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607675" y="5276850"/>
                <a:ext cx="82550" cy="84137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Line 85">
                <a:extLst>
                  <a:ext uri="{FF2B5EF4-FFF2-40B4-BE49-F238E27FC236}">
                    <a16:creationId xmlns:a16="http://schemas.microsoft.com/office/drawing/2014/main" id="{2F4F60F3-3726-4229-AC90-478B1D41C71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320212" y="6775450"/>
                <a:ext cx="103189" cy="106356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Line 86">
                <a:extLst>
                  <a:ext uri="{FF2B5EF4-FFF2-40B4-BE49-F238E27FC236}">
                    <a16:creationId xmlns:a16="http://schemas.microsoft.com/office/drawing/2014/main" id="{2CD08B25-6191-43ED-847D-82C8511CF54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602790" y="6697660"/>
                <a:ext cx="185736" cy="184145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Line 87">
                <a:extLst>
                  <a:ext uri="{FF2B5EF4-FFF2-40B4-BE49-F238E27FC236}">
                    <a16:creationId xmlns:a16="http://schemas.microsoft.com/office/drawing/2014/main" id="{A1AB5C6D-0497-495B-AA38-766EC8AA645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463213" y="5786438"/>
                <a:ext cx="238125" cy="236537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Line 88">
                <a:extLst>
                  <a:ext uri="{FF2B5EF4-FFF2-40B4-BE49-F238E27FC236}">
                    <a16:creationId xmlns:a16="http://schemas.microsoft.com/office/drawing/2014/main" id="{55FB80C1-7D1D-40DE-8DBA-7C2426EE5CD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739438" y="5664200"/>
                <a:ext cx="82550" cy="825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C179700-7412-4007-AFEF-15D32EE0526E}"/>
                </a:ext>
              </a:extLst>
            </p:cNvPr>
            <p:cNvSpPr/>
            <p:nvPr userDrawn="1"/>
          </p:nvSpPr>
          <p:spPr bwMode="auto">
            <a:xfrm rot="10800000">
              <a:off x="9983970" y="6390652"/>
              <a:ext cx="137160" cy="13716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4CBFA75A-D8AE-4363-BEAA-22103C99B7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00" y="585788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01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7D2D49E-7D79-42CD-949E-581E2FF41F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00" y="585788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52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0078D3"/>
                </a:solidFill>
                <a:latin typeface="Segoe UI Semibold"/>
                <a:cs typeface="Segoe UI 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0388571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3" y="1189176"/>
            <a:ext cx="12192000" cy="566882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9" tIns="45719" rIns="4571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9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3" cy="1609608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68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302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841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3016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39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accent5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15584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1" y="6161317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67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59104CAE-91B8-4A7E-9F8E-214C5F8809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268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2A233-49F4-4BCE-A165-AC5B91EA3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88149"/>
            <a:ext cx="9629469" cy="932731"/>
          </a:xfrm>
        </p:spPr>
        <p:txBody>
          <a:bodyPr anchor="ctr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B6493-BDAB-4956-AF82-978E0BA12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1" y="1216743"/>
            <a:ext cx="11172825" cy="17046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93CDE-4182-4542-AABC-DD467D324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37BA5-8E01-4CB5-8EE0-46C5A280E605}" type="datetime1">
              <a:rPr lang="en-GB" smtClean="0"/>
              <a:t>14/04/2023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1EB7A-1342-43EF-9040-821164D00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FOR MICROSOFT INTERNAL &amp; MANAGED PARTNERS ONLY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3E638-C45D-49F5-9926-E72EDCE7A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BE37A-1E7F-4D0B-9D7E-C3C1D28A8A7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04BB0D-0E32-4AB3-A5F3-59C6D90272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92671" y="427704"/>
            <a:ext cx="1665340" cy="38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154475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DA399C-AC43-4232-BED0-9F25441FC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9544E-67D3-4F47-B19C-9CB0C4875B85}" type="datetime1">
              <a:rPr lang="en-GB" smtClean="0"/>
              <a:t>14/04/2023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F810A2-3C45-492A-9A4B-0A99146D3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FOR MICROSOFT INTERNAL &amp; MANAGED PARTNERS ONLY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600C9-F798-44FE-B2E8-2A0EF621B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BE37A-1E7F-4D0B-9D7E-C3C1D28A8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236997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8"/>
            <a:ext cx="11018520" cy="17045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7355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907" y="228603"/>
            <a:ext cx="11161444" cy="73334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4679258"/>
      </p:ext>
    </p:extLst>
  </p:cSld>
  <p:clrMapOvr>
    <a:masterClrMapping/>
  </p:clrMapOvr>
  <p:transition spd="slow">
    <p:push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Title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E27EAF-70C7-479F-8CDD-0A656124AB32}"/>
              </a:ext>
            </a:extLst>
          </p:cNvPr>
          <p:cNvSpPr/>
          <p:nvPr userDrawn="1"/>
        </p:nvSpPr>
        <p:spPr bwMode="auto">
          <a:xfrm>
            <a:off x="5326064" y="1"/>
            <a:ext cx="6865937" cy="6865937"/>
          </a:xfrm>
          <a:prstGeom prst="rect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49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5" y="2066854"/>
            <a:ext cx="4167887" cy="1466684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1"/>
            <a:ext cx="416458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7F6B113F-63E0-4604-B908-E444BC7896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5589" y="965103"/>
            <a:ext cx="6856412" cy="513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76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341122"/>
            <a:ext cx="11582400" cy="1173655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pc="-93" baseline="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pc="-93" baseline="0">
                <a:solidFill>
                  <a:schemeClr val="tx1"/>
                </a:solidFill>
              </a:defRPr>
            </a:lvl3pPr>
            <a:lvl4pPr>
              <a:defRPr spc="-93" baseline="0">
                <a:solidFill>
                  <a:schemeClr val="tx2"/>
                </a:solidFill>
              </a:defRPr>
            </a:lvl4pPr>
            <a:lvl5pPr>
              <a:defRPr spc="-93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4800" y="228600"/>
            <a:ext cx="11582400" cy="97536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899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078" y="228601"/>
            <a:ext cx="11296417" cy="73334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078" y="1444752"/>
            <a:ext cx="11296417" cy="1861472"/>
          </a:xfrm>
        </p:spPr>
        <p:txBody>
          <a:bodyPr/>
          <a:lstStyle>
            <a:lvl1pPr>
              <a:lnSpc>
                <a:spcPct val="100000"/>
              </a:lnSpc>
              <a:spcBef>
                <a:spcPts val="1600"/>
              </a:spcBef>
              <a:buClrTx/>
              <a:defRPr/>
            </a:lvl1pPr>
            <a:lvl2pPr marL="1528195" indent="-524920" defTabSz="1667892">
              <a:lnSpc>
                <a:spcPct val="100000"/>
              </a:lnSpc>
              <a:spcBef>
                <a:spcPts val="400"/>
              </a:spcBef>
              <a:buClrTx/>
              <a:defRPr/>
            </a:lvl2pPr>
            <a:lvl3pPr marL="2216095" indent="-459306">
              <a:lnSpc>
                <a:spcPct val="100000"/>
              </a:lnSpc>
              <a:buClrTx/>
              <a:defRPr/>
            </a:lvl3pPr>
            <a:lvl4pPr marL="2825680" indent="-459306">
              <a:lnSpc>
                <a:spcPct val="100000"/>
              </a:lnSpc>
              <a:buClrTx/>
              <a:defRPr/>
            </a:lvl4pPr>
            <a:lvl5pPr marL="3433148" indent="-446606">
              <a:lnSpc>
                <a:spcPct val="100000"/>
              </a:lnSpc>
              <a:buClrTx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3383944"/>
      </p:ext>
    </p:extLst>
  </p:cSld>
  <p:clrMapOvr>
    <a:masterClrMapping/>
  </p:clrMapOvr>
  <p:transition spd="slow">
    <p:push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397021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29842" y="0"/>
            <a:ext cx="5962158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554195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4" y="2363623"/>
            <a:ext cx="4822952" cy="264890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995" y="1922587"/>
            <a:ext cx="4822951" cy="28777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Segoe UI Regular 20/24. </a:t>
            </a:r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7397557A-B9E9-4375-BD93-C4F91A780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</a:t>
            </a:r>
          </a:p>
        </p:txBody>
      </p:sp>
    </p:spTree>
    <p:extLst>
      <p:ext uri="{BB962C8B-B14F-4D97-AF65-F5344CB8AC3E}">
        <p14:creationId xmlns:p14="http://schemas.microsoft.com/office/powerpoint/2010/main" val="46648747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841" y="4847661"/>
            <a:ext cx="9609045" cy="677108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1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400" strike="noStrike" spc="-49" baseline="0">
                <a:solidFill>
                  <a:srgbClr val="191919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3600308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55995" y="2158885"/>
            <a:ext cx="3618381" cy="2540231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03151" y="2158885"/>
            <a:ext cx="3607487" cy="2540231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139413" y="2158885"/>
            <a:ext cx="3623050" cy="2540231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00039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rgbClr val="008C7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rgbClr val="008C7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3CC8D48C-0AE0-489F-AD07-46162F3D69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65350509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4758211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chemeClr val="tx1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Large 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2707597"/>
            <a:ext cx="4758210" cy="2521331"/>
          </a:xfr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1009"/>
            <a:ext cx="583404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B9AEC771-481D-4FF6-AD08-FD4DD79D2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156607899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1009"/>
            <a:ext cx="583404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72" y="2000738"/>
            <a:ext cx="1693247" cy="303429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5798" y="2000738"/>
            <a:ext cx="1693247" cy="303429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6FCE5757-E538-4E4B-BB66-DA966C94A7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202789323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249" y="486947"/>
            <a:ext cx="10869930" cy="6371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93976" y="3488254"/>
            <a:ext cx="767875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094367A8-7AEF-4C78-AF93-670FC6582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79328463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55996" y="1950780"/>
            <a:ext cx="361837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2" y="5857162"/>
            <a:ext cx="3618381" cy="301770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  <a:defRPr sz="980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98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03152" y="5857162"/>
            <a:ext cx="3607487" cy="301770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03152" y="1950780"/>
            <a:ext cx="360748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139412" y="1950780"/>
            <a:ext cx="3623051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5991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14044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39413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39413" y="5857162"/>
            <a:ext cx="3607487" cy="301770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5" name="Footer Placeholder 14">
            <a:extLst>
              <a:ext uri="{FF2B5EF4-FFF2-40B4-BE49-F238E27FC236}">
                <a16:creationId xmlns:a16="http://schemas.microsoft.com/office/drawing/2014/main" id="{0C981775-2AD3-4822-BEA1-B9C42963F1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49280156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55995" y="3924852"/>
            <a:ext cx="11306469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0C46E0E1-3C9A-40D4-B021-A6836C88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49723324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878A76-48F5-40B8-BC33-2551AA0746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170"/>
            <a:ext cx="2266311" cy="56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59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>
            <a:spLocks/>
          </p:cNvSpPr>
          <p:nvPr userDrawn="1"/>
        </p:nvSpPr>
        <p:spPr bwMode="auto">
          <a:xfrm rot="10800000" flipH="1" flipV="1">
            <a:off x="9144484" y="0"/>
            <a:ext cx="3047516" cy="6858001"/>
          </a:xfrm>
          <a:custGeom>
            <a:avLst/>
            <a:gdLst>
              <a:gd name="connsiteX0" fmla="*/ 3047516 w 3047516"/>
              <a:gd name="connsiteY0" fmla="*/ 6858001 h 6858001"/>
              <a:gd name="connsiteX1" fmla="*/ 0 w 3047516"/>
              <a:gd name="connsiteY1" fmla="*/ 6858001 h 6858001"/>
              <a:gd name="connsiteX2" fmla="*/ 1457720 w 3047516"/>
              <a:gd name="connsiteY2" fmla="*/ 0 h 6858001"/>
              <a:gd name="connsiteX3" fmla="*/ 3047516 w 3047516"/>
              <a:gd name="connsiteY3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7516" h="6858001">
                <a:moveTo>
                  <a:pt x="3047516" y="6858001"/>
                </a:moveTo>
                <a:lnTo>
                  <a:pt x="0" y="6858001"/>
                </a:lnTo>
                <a:lnTo>
                  <a:pt x="1457720" y="0"/>
                </a:lnTo>
                <a:lnTo>
                  <a:pt x="3047516" y="0"/>
                </a:lnTo>
                <a:close/>
              </a:path>
            </a:pathLst>
          </a:custGeom>
          <a:solidFill>
            <a:srgbClr val="F2C81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44432" y="6286522"/>
            <a:ext cx="1447619" cy="36190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7CBFB8E-04E2-4F40-8D6C-10E29423A240}"/>
              </a:ext>
            </a:extLst>
          </p:cNvPr>
          <p:cNvGrpSpPr/>
          <p:nvPr userDrawn="1"/>
        </p:nvGrpSpPr>
        <p:grpSpPr>
          <a:xfrm>
            <a:off x="9869509" y="6209896"/>
            <a:ext cx="523741" cy="540913"/>
            <a:chOff x="8998039" y="3601791"/>
            <a:chExt cx="523741" cy="5409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8B91A3B-C6B9-4BDF-B5C2-4BD8450A029F}"/>
                </a:ext>
              </a:extLst>
            </p:cNvPr>
            <p:cNvSpPr/>
            <p:nvPr userDrawn="1"/>
          </p:nvSpPr>
          <p:spPr>
            <a:xfrm>
              <a:off x="8998039" y="3601791"/>
              <a:ext cx="523741" cy="540913"/>
            </a:xfrm>
            <a:prstGeom prst="rect">
              <a:avLst/>
            </a:prstGeom>
            <a:solidFill>
              <a:srgbClr val="F2C811"/>
            </a:solidFill>
            <a:ln>
              <a:solidFill>
                <a:srgbClr val="F2C8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A sign in the dark&#10;&#10;Description generated with high confidence">
              <a:extLst>
                <a:ext uri="{FF2B5EF4-FFF2-40B4-BE49-F238E27FC236}">
                  <a16:creationId xmlns:a16="http://schemas.microsoft.com/office/drawing/2014/main" id="{05ADBD90-A9D9-4FDE-BC81-FF8582ADAC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8039" y="3613060"/>
              <a:ext cx="518374" cy="5183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179279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23"/>
          <a:stretch/>
        </p:blipFill>
        <p:spPr>
          <a:xfrm>
            <a:off x="0" y="0"/>
            <a:ext cx="12382500" cy="6885709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466725" y="266700"/>
            <a:ext cx="6267450" cy="2933700"/>
          </a:xfrm>
          <a:prstGeom prst="rect">
            <a:avLst/>
          </a:prstGeom>
          <a:solidFill>
            <a:srgbClr val="F2C8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5182" y="457222"/>
            <a:ext cx="1447619" cy="36190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5AD44F4-3293-4BFF-BA36-AC80729615CA}"/>
              </a:ext>
            </a:extLst>
          </p:cNvPr>
          <p:cNvGrpSpPr/>
          <p:nvPr userDrawn="1"/>
        </p:nvGrpSpPr>
        <p:grpSpPr>
          <a:xfrm>
            <a:off x="656821" y="367717"/>
            <a:ext cx="523741" cy="540913"/>
            <a:chOff x="8998039" y="3601791"/>
            <a:chExt cx="523741" cy="54091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326CD8-5CF5-47D6-8894-A48F5D86F64E}"/>
                </a:ext>
              </a:extLst>
            </p:cNvPr>
            <p:cNvSpPr/>
            <p:nvPr userDrawn="1"/>
          </p:nvSpPr>
          <p:spPr>
            <a:xfrm>
              <a:off x="8998039" y="3601791"/>
              <a:ext cx="523741" cy="540913"/>
            </a:xfrm>
            <a:prstGeom prst="rect">
              <a:avLst/>
            </a:prstGeom>
            <a:solidFill>
              <a:srgbClr val="F2C811"/>
            </a:solidFill>
            <a:ln>
              <a:solidFill>
                <a:srgbClr val="F2C8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sign in the dark&#10;&#10;Description generated with high confidence">
              <a:extLst>
                <a:ext uri="{FF2B5EF4-FFF2-40B4-BE49-F238E27FC236}">
                  <a16:creationId xmlns:a16="http://schemas.microsoft.com/office/drawing/2014/main" id="{229D54BB-9576-4FA1-B813-42F27696BB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8039" y="3613060"/>
              <a:ext cx="518374" cy="5183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388789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31298AE-8545-46CF-B0CC-FF913DA97DFA}"/>
              </a:ext>
            </a:extLst>
          </p:cNvPr>
          <p:cNvSpPr/>
          <p:nvPr userDrawn="1"/>
        </p:nvSpPr>
        <p:spPr bwMode="auto">
          <a:xfrm>
            <a:off x="0" y="3"/>
            <a:ext cx="11544738" cy="6857998"/>
          </a:xfrm>
          <a:custGeom>
            <a:avLst/>
            <a:gdLst>
              <a:gd name="connsiteX0" fmla="*/ 0 w 11544738"/>
              <a:gd name="connsiteY0" fmla="*/ 0 h 6857998"/>
              <a:gd name="connsiteX1" fmla="*/ 8115738 w 11544738"/>
              <a:gd name="connsiteY1" fmla="*/ 0 h 6857998"/>
              <a:gd name="connsiteX2" fmla="*/ 11544738 w 11544738"/>
              <a:gd name="connsiteY2" fmla="*/ 6857998 h 6857998"/>
              <a:gd name="connsiteX3" fmla="*/ 0 w 11544738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44738" h="6857998">
                <a:moveTo>
                  <a:pt x="0" y="0"/>
                </a:moveTo>
                <a:lnTo>
                  <a:pt x="8115738" y="0"/>
                </a:lnTo>
                <a:lnTo>
                  <a:pt x="11544738" y="6857998"/>
                </a:lnTo>
                <a:lnTo>
                  <a:pt x="0" y="6857998"/>
                </a:lnTo>
                <a:close/>
              </a:path>
            </a:pathLst>
          </a:cu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1BDC90D9-3C8D-444D-83EC-CD8A5FC33F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905011"/>
            <a:ext cx="9303657" cy="1047979"/>
          </a:xfrm>
          <a:prstGeom prst="rect">
            <a:avLst/>
          </a:prstGeom>
        </p:spPr>
        <p:txBody>
          <a:bodyPr rIns="0"/>
          <a:lstStyle>
            <a:lvl1pPr marL="0" indent="0">
              <a:lnSpc>
                <a:spcPct val="85000"/>
              </a:lnSpc>
              <a:buNone/>
              <a:defRPr sz="6600">
                <a:solidFill>
                  <a:srgbClr val="191919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Demo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93CABF6-6C23-45CB-A82B-5778552FEA40}"/>
              </a:ext>
            </a:extLst>
          </p:cNvPr>
          <p:cNvGrpSpPr/>
          <p:nvPr userDrawn="1"/>
        </p:nvGrpSpPr>
        <p:grpSpPr>
          <a:xfrm>
            <a:off x="8432904" y="-1"/>
            <a:ext cx="3759097" cy="6937827"/>
            <a:chOff x="8432904" y="-1"/>
            <a:chExt cx="3759097" cy="6937827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0F3375A-EA0A-4B6C-B416-32323977D957}"/>
                </a:ext>
              </a:extLst>
            </p:cNvPr>
            <p:cNvSpPr/>
            <p:nvPr userDrawn="1"/>
          </p:nvSpPr>
          <p:spPr bwMode="auto">
            <a:xfrm>
              <a:off x="8432904" y="0"/>
              <a:ext cx="3759096" cy="6858001"/>
            </a:xfrm>
            <a:custGeom>
              <a:avLst/>
              <a:gdLst>
                <a:gd name="connsiteX0" fmla="*/ 0 w 3759096"/>
                <a:gd name="connsiteY0" fmla="*/ 0 h 6858001"/>
                <a:gd name="connsiteX1" fmla="*/ 3759096 w 3759096"/>
                <a:gd name="connsiteY1" fmla="*/ 0 h 6858001"/>
                <a:gd name="connsiteX2" fmla="*/ 3759096 w 3759096"/>
                <a:gd name="connsiteY2" fmla="*/ 6858001 h 6858001"/>
                <a:gd name="connsiteX3" fmla="*/ 3429001 w 3759096"/>
                <a:gd name="connsiteY3" fmla="*/ 6858001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096" h="6858001">
                  <a:moveTo>
                    <a:pt x="0" y="0"/>
                  </a:moveTo>
                  <a:lnTo>
                    <a:pt x="3759096" y="0"/>
                  </a:lnTo>
                  <a:lnTo>
                    <a:pt x="3759096" y="6858001"/>
                  </a:lnTo>
                  <a:lnTo>
                    <a:pt x="3429001" y="6858001"/>
                  </a:lnTo>
                  <a:close/>
                </a:path>
              </a:pathLst>
            </a:custGeom>
            <a:solidFill>
              <a:srgbClr val="74277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159FBF1-5535-4F07-9EA4-B3AD92347DAC}"/>
                </a:ext>
              </a:extLst>
            </p:cNvPr>
            <p:cNvSpPr/>
            <p:nvPr userDrawn="1"/>
          </p:nvSpPr>
          <p:spPr bwMode="auto">
            <a:xfrm>
              <a:off x="8957778" y="0"/>
              <a:ext cx="3234223" cy="6468445"/>
            </a:xfrm>
            <a:custGeom>
              <a:avLst/>
              <a:gdLst>
                <a:gd name="connsiteX0" fmla="*/ 0 w 3234223"/>
                <a:gd name="connsiteY0" fmla="*/ 0 h 6468445"/>
                <a:gd name="connsiteX1" fmla="*/ 3234223 w 3234223"/>
                <a:gd name="connsiteY1" fmla="*/ 0 h 6468445"/>
                <a:gd name="connsiteX2" fmla="*/ 3234223 w 3234223"/>
                <a:gd name="connsiteY2" fmla="*/ 6468445 h 6468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34223" h="6468445">
                  <a:moveTo>
                    <a:pt x="0" y="0"/>
                  </a:moveTo>
                  <a:lnTo>
                    <a:pt x="3234223" y="0"/>
                  </a:lnTo>
                  <a:lnTo>
                    <a:pt x="3234223" y="6468445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C444AE6-1522-4D98-AA61-02A512E0D02F}"/>
                </a:ext>
              </a:extLst>
            </p:cNvPr>
            <p:cNvSpPr/>
            <p:nvPr userDrawn="1"/>
          </p:nvSpPr>
          <p:spPr bwMode="auto">
            <a:xfrm>
              <a:off x="8723087" y="-1"/>
              <a:ext cx="3468914" cy="6937827"/>
            </a:xfrm>
            <a:custGeom>
              <a:avLst/>
              <a:gdLst>
                <a:gd name="connsiteX0" fmla="*/ 0 w 3234223"/>
                <a:gd name="connsiteY0" fmla="*/ 0 h 6468445"/>
                <a:gd name="connsiteX1" fmla="*/ 3234223 w 3234223"/>
                <a:gd name="connsiteY1" fmla="*/ 0 h 6468445"/>
                <a:gd name="connsiteX2" fmla="*/ 3234223 w 3234223"/>
                <a:gd name="connsiteY2" fmla="*/ 6468445 h 6468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34223" h="6468445">
                  <a:moveTo>
                    <a:pt x="0" y="0"/>
                  </a:moveTo>
                  <a:lnTo>
                    <a:pt x="3234223" y="0"/>
                  </a:lnTo>
                  <a:lnTo>
                    <a:pt x="3234223" y="6468445"/>
                  </a:lnTo>
                  <a:close/>
                </a:path>
              </a:pathLst>
            </a:custGeom>
            <a:solidFill>
              <a:srgbClr val="191919">
                <a:alpha val="20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88EC89-0244-4561-8EBA-BA3963BDE696}"/>
                </a:ext>
              </a:extLst>
            </p:cNvPr>
            <p:cNvSpPr/>
            <p:nvPr userDrawn="1"/>
          </p:nvSpPr>
          <p:spPr bwMode="auto">
            <a:xfrm>
              <a:off x="9419773" y="-1"/>
              <a:ext cx="2772226" cy="5544452"/>
            </a:xfrm>
            <a:custGeom>
              <a:avLst/>
              <a:gdLst>
                <a:gd name="connsiteX0" fmla="*/ 0 w 2772226"/>
                <a:gd name="connsiteY0" fmla="*/ 0 h 5544452"/>
                <a:gd name="connsiteX1" fmla="*/ 2772226 w 2772226"/>
                <a:gd name="connsiteY1" fmla="*/ 0 h 5544452"/>
                <a:gd name="connsiteX2" fmla="*/ 2772226 w 2772226"/>
                <a:gd name="connsiteY2" fmla="*/ 5544452 h 554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72226" h="5544452">
                  <a:moveTo>
                    <a:pt x="0" y="0"/>
                  </a:moveTo>
                  <a:lnTo>
                    <a:pt x="2772226" y="0"/>
                  </a:lnTo>
                  <a:lnTo>
                    <a:pt x="2772226" y="55444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EA4FD6-CFFE-4665-9C7B-93C6B9B294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1" t="32249" r="7881" b="32249"/>
          <a:stretch/>
        </p:blipFill>
        <p:spPr>
          <a:xfrm>
            <a:off x="298450" y="293370"/>
            <a:ext cx="2997420" cy="30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6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841" y="4847661"/>
            <a:ext cx="9609045" cy="677108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1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400" strike="noStrike" spc="-49" baseline="0">
                <a:solidFill>
                  <a:srgbClr val="191919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E646AC3F-5B31-4328-ADCD-8FCA096AF7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304186" y="304483"/>
            <a:ext cx="1366440" cy="29260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EC67EE7-DF85-40E4-81E6-2AD5A50CDB4F}"/>
              </a:ext>
            </a:extLst>
          </p:cNvPr>
          <p:cNvGrpSpPr/>
          <p:nvPr userDrawn="1"/>
        </p:nvGrpSpPr>
        <p:grpSpPr>
          <a:xfrm>
            <a:off x="8889914" y="-1044781"/>
            <a:ext cx="3662371" cy="5637053"/>
            <a:chOff x="8889914" y="-1044781"/>
            <a:chExt cx="3662371" cy="563705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3149510-BD65-48E0-AB86-9F4E52A60713}"/>
                </a:ext>
              </a:extLst>
            </p:cNvPr>
            <p:cNvSpPr/>
            <p:nvPr userDrawn="1"/>
          </p:nvSpPr>
          <p:spPr bwMode="auto">
            <a:xfrm rot="20461902">
              <a:off x="9594085" y="-499963"/>
              <a:ext cx="2298498" cy="4655741"/>
            </a:xfrm>
            <a:custGeom>
              <a:avLst/>
              <a:gdLst>
                <a:gd name="connsiteX0" fmla="*/ 0 w 2298498"/>
                <a:gd name="connsiteY0" fmla="*/ 0 h 4655741"/>
                <a:gd name="connsiteX1" fmla="*/ 2298498 w 2298498"/>
                <a:gd name="connsiteY1" fmla="*/ 790014 h 4655741"/>
                <a:gd name="connsiteX2" fmla="*/ 2298498 w 2298498"/>
                <a:gd name="connsiteY2" fmla="*/ 3441017 h 4655741"/>
                <a:gd name="connsiteX3" fmla="*/ 1880986 w 2298498"/>
                <a:gd name="connsiteY3" fmla="*/ 4655741 h 4655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8498" h="4655741">
                  <a:moveTo>
                    <a:pt x="0" y="0"/>
                  </a:moveTo>
                  <a:lnTo>
                    <a:pt x="2298498" y="790014"/>
                  </a:lnTo>
                  <a:lnTo>
                    <a:pt x="2298498" y="3441017"/>
                  </a:lnTo>
                  <a:lnTo>
                    <a:pt x="1880986" y="4655741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BB35E73-1E8A-4FD3-BA3D-A7A9E46F0C69}"/>
                </a:ext>
              </a:extLst>
            </p:cNvPr>
            <p:cNvSpPr/>
            <p:nvPr userDrawn="1"/>
          </p:nvSpPr>
          <p:spPr bwMode="auto">
            <a:xfrm rot="20461902">
              <a:off x="9819547" y="-445543"/>
              <a:ext cx="2030582" cy="4255100"/>
            </a:xfrm>
            <a:custGeom>
              <a:avLst/>
              <a:gdLst>
                <a:gd name="connsiteX0" fmla="*/ 0 w 2030582"/>
                <a:gd name="connsiteY0" fmla="*/ 0 h 4255100"/>
                <a:gd name="connsiteX1" fmla="*/ 2030582 w 2030582"/>
                <a:gd name="connsiteY1" fmla="*/ 697928 h 4255100"/>
                <a:gd name="connsiteX2" fmla="*/ 2030582 w 2030582"/>
                <a:gd name="connsiteY2" fmla="*/ 3348926 h 4255100"/>
                <a:gd name="connsiteX3" fmla="*/ 1719122 w 2030582"/>
                <a:gd name="connsiteY3" fmla="*/ 4255100 h 425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0582" h="4255100">
                  <a:moveTo>
                    <a:pt x="0" y="0"/>
                  </a:moveTo>
                  <a:lnTo>
                    <a:pt x="2030582" y="697928"/>
                  </a:lnTo>
                  <a:lnTo>
                    <a:pt x="2030582" y="3348926"/>
                  </a:lnTo>
                  <a:lnTo>
                    <a:pt x="1719122" y="4255100"/>
                  </a:lnTo>
                  <a:close/>
                </a:path>
              </a:pathLst>
            </a:custGeom>
            <a:solidFill>
              <a:srgbClr val="74277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8ACDE7B-8F92-4A7C-8D04-3FAF6D4B7686}"/>
                </a:ext>
              </a:extLst>
            </p:cNvPr>
            <p:cNvSpPr/>
            <p:nvPr userDrawn="1"/>
          </p:nvSpPr>
          <p:spPr bwMode="auto">
            <a:xfrm rot="20461902">
              <a:off x="9920291" y="-421227"/>
              <a:ext cx="1910866" cy="4076082"/>
            </a:xfrm>
            <a:custGeom>
              <a:avLst/>
              <a:gdLst>
                <a:gd name="connsiteX0" fmla="*/ 0 w 1910866"/>
                <a:gd name="connsiteY0" fmla="*/ 0 h 4076082"/>
                <a:gd name="connsiteX1" fmla="*/ 1910865 w 1910866"/>
                <a:gd name="connsiteY1" fmla="*/ 656781 h 4076082"/>
                <a:gd name="connsiteX2" fmla="*/ 1910866 w 1910866"/>
                <a:gd name="connsiteY2" fmla="*/ 3307783 h 4076082"/>
                <a:gd name="connsiteX3" fmla="*/ 1646795 w 1910866"/>
                <a:gd name="connsiteY3" fmla="*/ 4076082 h 407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0866" h="4076082">
                  <a:moveTo>
                    <a:pt x="0" y="0"/>
                  </a:moveTo>
                  <a:lnTo>
                    <a:pt x="1910865" y="656781"/>
                  </a:lnTo>
                  <a:lnTo>
                    <a:pt x="1910866" y="3307783"/>
                  </a:lnTo>
                  <a:lnTo>
                    <a:pt x="1646795" y="4076082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5B8B5F1-BA6C-444A-91E2-E261BAED2CCA}"/>
                </a:ext>
              </a:extLst>
            </p:cNvPr>
            <p:cNvSpPr/>
            <p:nvPr userDrawn="1"/>
          </p:nvSpPr>
          <p:spPr bwMode="auto">
            <a:xfrm rot="20461902">
              <a:off x="10278669" y="-461824"/>
              <a:ext cx="2273616" cy="3399937"/>
            </a:xfrm>
            <a:custGeom>
              <a:avLst/>
              <a:gdLst>
                <a:gd name="connsiteX0" fmla="*/ 0 w 2273616"/>
                <a:gd name="connsiteY0" fmla="*/ 0 h 3399937"/>
                <a:gd name="connsiteX1" fmla="*/ 2273616 w 2273616"/>
                <a:gd name="connsiteY1" fmla="*/ 781462 h 3399937"/>
                <a:gd name="connsiteX2" fmla="*/ 1373623 w 2273616"/>
                <a:gd name="connsiteY2" fmla="*/ 3399937 h 3399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3616" h="3399937">
                  <a:moveTo>
                    <a:pt x="0" y="0"/>
                  </a:moveTo>
                  <a:lnTo>
                    <a:pt x="2273616" y="781462"/>
                  </a:lnTo>
                  <a:lnTo>
                    <a:pt x="1373623" y="33999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8196312-FED2-46BB-824F-F4B7402BF7B4}"/>
                </a:ext>
              </a:extLst>
            </p:cNvPr>
            <p:cNvCxnSpPr/>
            <p:nvPr userDrawn="1"/>
          </p:nvCxnSpPr>
          <p:spPr>
            <a:xfrm rot="20461902">
              <a:off x="8889914" y="-332613"/>
              <a:ext cx="1270000" cy="3131595"/>
            </a:xfrm>
            <a:prstGeom prst="line">
              <a:avLst/>
            </a:prstGeom>
            <a:ln w="12700" cap="rnd">
              <a:solidFill>
                <a:srgbClr val="74277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ABAD0ED-DBB4-4CA0-A337-C49568E053A3}"/>
                </a:ext>
              </a:extLst>
            </p:cNvPr>
            <p:cNvCxnSpPr/>
            <p:nvPr userDrawn="1"/>
          </p:nvCxnSpPr>
          <p:spPr>
            <a:xfrm rot="20461902">
              <a:off x="10700710" y="1460677"/>
              <a:ext cx="1270000" cy="3131595"/>
            </a:xfrm>
            <a:prstGeom prst="line">
              <a:avLst/>
            </a:prstGeom>
            <a:ln w="12700" cap="rnd">
              <a:solidFill>
                <a:srgbClr val="191919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6713933-B0FC-4C3C-BCED-4138A952D8B8}"/>
                </a:ext>
              </a:extLst>
            </p:cNvPr>
            <p:cNvCxnSpPr>
              <a:cxnSpLocks/>
            </p:cNvCxnSpPr>
            <p:nvPr userDrawn="1"/>
          </p:nvCxnSpPr>
          <p:spPr>
            <a:xfrm rot="20461902">
              <a:off x="9098843" y="-1044781"/>
              <a:ext cx="807717" cy="2014296"/>
            </a:xfrm>
            <a:prstGeom prst="line">
              <a:avLst/>
            </a:prstGeom>
            <a:ln w="12700" cap="rnd">
              <a:solidFill>
                <a:srgbClr val="CD98D9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8149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 Title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5C71CC2C-F0D6-421B-A960-4FEAF2062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3"/>
            <a:ext cx="12584094" cy="6857998"/>
          </a:xfrm>
          <a:custGeom>
            <a:avLst/>
            <a:gdLst>
              <a:gd name="connsiteX0" fmla="*/ 0 w 12584094"/>
              <a:gd name="connsiteY0" fmla="*/ 0 h 6857998"/>
              <a:gd name="connsiteX1" fmla="*/ 1074058 w 12584094"/>
              <a:gd name="connsiteY1" fmla="*/ 0 h 6857998"/>
              <a:gd name="connsiteX2" fmla="*/ 6075434 w 12584094"/>
              <a:gd name="connsiteY2" fmla="*/ 0 h 6857998"/>
              <a:gd name="connsiteX3" fmla="*/ 7149493 w 12584094"/>
              <a:gd name="connsiteY3" fmla="*/ 0 h 6857998"/>
              <a:gd name="connsiteX4" fmla="*/ 12191999 w 12584094"/>
              <a:gd name="connsiteY4" fmla="*/ 6363208 h 6857998"/>
              <a:gd name="connsiteX5" fmla="*/ 12191999 w 12584094"/>
              <a:gd name="connsiteY5" fmla="*/ 6857997 h 6857998"/>
              <a:gd name="connsiteX6" fmla="*/ 12584093 w 12584094"/>
              <a:gd name="connsiteY6" fmla="*/ 6857997 h 6857998"/>
              <a:gd name="connsiteX7" fmla="*/ 12584094 w 12584094"/>
              <a:gd name="connsiteY7" fmla="*/ 6857998 h 6857998"/>
              <a:gd name="connsiteX8" fmla="*/ 11510036 w 12584094"/>
              <a:gd name="connsiteY8" fmla="*/ 6857998 h 6857998"/>
              <a:gd name="connsiteX9" fmla="*/ 1074058 w 12584094"/>
              <a:gd name="connsiteY9" fmla="*/ 6857998 h 6857998"/>
              <a:gd name="connsiteX10" fmla="*/ 0 w 12584094"/>
              <a:gd name="connsiteY10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584094" h="6857998">
                <a:moveTo>
                  <a:pt x="0" y="0"/>
                </a:moveTo>
                <a:lnTo>
                  <a:pt x="1074058" y="0"/>
                </a:lnTo>
                <a:lnTo>
                  <a:pt x="6075434" y="0"/>
                </a:lnTo>
                <a:lnTo>
                  <a:pt x="7149493" y="0"/>
                </a:lnTo>
                <a:lnTo>
                  <a:pt x="12191999" y="6363208"/>
                </a:lnTo>
                <a:lnTo>
                  <a:pt x="12191999" y="6857997"/>
                </a:lnTo>
                <a:lnTo>
                  <a:pt x="12584093" y="6857997"/>
                </a:lnTo>
                <a:lnTo>
                  <a:pt x="12584094" y="6857998"/>
                </a:lnTo>
                <a:lnTo>
                  <a:pt x="11510036" y="6857998"/>
                </a:lnTo>
                <a:lnTo>
                  <a:pt x="1074058" y="6857998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Microsoft Power Platform logo">
            <a:extLst>
              <a:ext uri="{FF2B5EF4-FFF2-40B4-BE49-F238E27FC236}">
                <a16:creationId xmlns:a16="http://schemas.microsoft.com/office/drawing/2014/main" id="{DAEA4FD6-CFFE-4665-9C7B-93C6B9B294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1" t="32249" r="7881" b="32249"/>
          <a:stretch/>
        </p:blipFill>
        <p:spPr>
          <a:xfrm>
            <a:off x="298450" y="293370"/>
            <a:ext cx="2997420" cy="30213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A2E4F08-23DC-481D-9261-DD1BB5358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00118" y="-445401"/>
            <a:ext cx="4293893" cy="6514619"/>
            <a:chOff x="8300118" y="-445401"/>
            <a:chExt cx="4293893" cy="651461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CFA41DA-7247-4093-8063-5EEAF380B757}"/>
                </a:ext>
              </a:extLst>
            </p:cNvPr>
            <p:cNvGrpSpPr/>
            <p:nvPr userDrawn="1"/>
          </p:nvGrpSpPr>
          <p:grpSpPr>
            <a:xfrm>
              <a:off x="8300118" y="-445401"/>
              <a:ext cx="3697645" cy="6514619"/>
              <a:chOff x="8300118" y="-445401"/>
              <a:chExt cx="3697645" cy="6514619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473735DE-E269-46B9-9952-14B2E6A4CB12}"/>
                  </a:ext>
                </a:extLst>
              </p:cNvPr>
              <p:cNvSpPr/>
              <p:nvPr userDrawn="1"/>
            </p:nvSpPr>
            <p:spPr bwMode="auto">
              <a:xfrm rot="20894098">
                <a:off x="8300118" y="-445401"/>
                <a:ext cx="3697645" cy="6514619"/>
              </a:xfrm>
              <a:custGeom>
                <a:avLst/>
                <a:gdLst>
                  <a:gd name="connsiteX0" fmla="*/ 3697645 w 3697645"/>
                  <a:gd name="connsiteY0" fmla="*/ 770123 h 6514619"/>
                  <a:gd name="connsiteX1" fmla="*/ 3697645 w 3697645"/>
                  <a:gd name="connsiteY1" fmla="*/ 4400406 h 6514619"/>
                  <a:gd name="connsiteX2" fmla="*/ 3257310 w 3697645"/>
                  <a:gd name="connsiteY2" fmla="*/ 6514619 h 6514619"/>
                  <a:gd name="connsiteX3" fmla="*/ 0 w 3697645"/>
                  <a:gd name="connsiteY3" fmla="*/ 0 h 651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97645" h="6514619">
                    <a:moveTo>
                      <a:pt x="3697645" y="770123"/>
                    </a:moveTo>
                    <a:lnTo>
                      <a:pt x="3697645" y="4400406"/>
                    </a:lnTo>
                    <a:lnTo>
                      <a:pt x="3257310" y="65146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4277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5019832-C66A-4D4E-B77F-FA5767A3C4A0}"/>
                  </a:ext>
                </a:extLst>
              </p:cNvPr>
              <p:cNvSpPr/>
              <p:nvPr userDrawn="1"/>
            </p:nvSpPr>
            <p:spPr bwMode="auto">
              <a:xfrm rot="20894098">
                <a:off x="8747237" y="-377839"/>
                <a:ext cx="3111760" cy="5769046"/>
              </a:xfrm>
              <a:custGeom>
                <a:avLst/>
                <a:gdLst>
                  <a:gd name="connsiteX0" fmla="*/ 0 w 3111760"/>
                  <a:gd name="connsiteY0" fmla="*/ 0 h 5769046"/>
                  <a:gd name="connsiteX1" fmla="*/ 3111760 w 3111760"/>
                  <a:gd name="connsiteY1" fmla="*/ 648099 h 5769046"/>
                  <a:gd name="connsiteX2" fmla="*/ 3111760 w 3111760"/>
                  <a:gd name="connsiteY2" fmla="*/ 4678001 h 5769046"/>
                  <a:gd name="connsiteX3" fmla="*/ 2884523 w 3111760"/>
                  <a:gd name="connsiteY3" fmla="*/ 5769046 h 5769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11760" h="5769046">
                    <a:moveTo>
                      <a:pt x="0" y="0"/>
                    </a:moveTo>
                    <a:lnTo>
                      <a:pt x="3111760" y="648099"/>
                    </a:lnTo>
                    <a:lnTo>
                      <a:pt x="3111760" y="4678001"/>
                    </a:lnTo>
                    <a:lnTo>
                      <a:pt x="2884523" y="5769046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49C397B-9204-4319-AD50-0CCE2AC87657}"/>
                </a:ext>
              </a:extLst>
            </p:cNvPr>
            <p:cNvSpPr/>
            <p:nvPr userDrawn="1"/>
          </p:nvSpPr>
          <p:spPr bwMode="auto">
            <a:xfrm rot="20894098">
              <a:off x="9193522" y="-399296"/>
              <a:ext cx="3400489" cy="5009354"/>
            </a:xfrm>
            <a:custGeom>
              <a:avLst/>
              <a:gdLst>
                <a:gd name="connsiteX0" fmla="*/ 0 w 3400489"/>
                <a:gd name="connsiteY0" fmla="*/ 0 h 5009354"/>
                <a:gd name="connsiteX1" fmla="*/ 3400489 w 3400489"/>
                <a:gd name="connsiteY1" fmla="*/ 708233 h 5009354"/>
                <a:gd name="connsiteX2" fmla="*/ 2504677 w 3400489"/>
                <a:gd name="connsiteY2" fmla="*/ 5009354 h 5009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0489" h="5009354">
                  <a:moveTo>
                    <a:pt x="0" y="0"/>
                  </a:moveTo>
                  <a:lnTo>
                    <a:pt x="3400489" y="708233"/>
                  </a:lnTo>
                  <a:lnTo>
                    <a:pt x="2504677" y="50093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327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304800" y="6432778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latin typeface="+mn-lt"/>
                <a:cs typeface="Segoe UI" pitchFamily="34" charset="0"/>
              </a:rPr>
              <a:t>© Copyright Microsoft Corporation. All rights reserved.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E5376D9-F628-4247-8C66-12BE3FADD920}"/>
              </a:ext>
            </a:extLst>
          </p:cNvPr>
          <p:cNvGrpSpPr/>
          <p:nvPr userDrawn="1"/>
        </p:nvGrpSpPr>
        <p:grpSpPr>
          <a:xfrm>
            <a:off x="9067446" y="-403294"/>
            <a:ext cx="3987936" cy="5235436"/>
            <a:chOff x="9067446" y="-403294"/>
            <a:chExt cx="3987936" cy="523543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A733E21-AA43-4D79-A26D-7092B7D959B7}"/>
                </a:ext>
              </a:extLst>
            </p:cNvPr>
            <p:cNvSpPr/>
            <p:nvPr userDrawn="1"/>
          </p:nvSpPr>
          <p:spPr bwMode="auto">
            <a:xfrm rot="20906540">
              <a:off x="9067446" y="-403294"/>
              <a:ext cx="3495972" cy="5235436"/>
            </a:xfrm>
            <a:custGeom>
              <a:avLst/>
              <a:gdLst>
                <a:gd name="connsiteX0" fmla="*/ 0 w 3495972"/>
                <a:gd name="connsiteY0" fmla="*/ 0 h 5235436"/>
                <a:gd name="connsiteX1" fmla="*/ 3495972 w 3495972"/>
                <a:gd name="connsiteY1" fmla="*/ 714929 h 5235436"/>
                <a:gd name="connsiteX2" fmla="*/ 3495972 w 3495972"/>
                <a:gd name="connsiteY2" fmla="*/ 940807 h 5235436"/>
                <a:gd name="connsiteX3" fmla="*/ 2617718 w 3495972"/>
                <a:gd name="connsiteY3" fmla="*/ 5235436 h 5235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5972" h="5235436">
                  <a:moveTo>
                    <a:pt x="0" y="0"/>
                  </a:moveTo>
                  <a:lnTo>
                    <a:pt x="3495972" y="714929"/>
                  </a:lnTo>
                  <a:lnTo>
                    <a:pt x="3495972" y="940807"/>
                  </a:lnTo>
                  <a:lnTo>
                    <a:pt x="2617718" y="5235436"/>
                  </a:lnTo>
                  <a:close/>
                </a:path>
              </a:pathLst>
            </a:custGeom>
            <a:solidFill>
              <a:srgbClr val="74277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14DBE8D-35D6-4360-8628-41E3DFEF77E8}"/>
                </a:ext>
              </a:extLst>
            </p:cNvPr>
            <p:cNvSpPr/>
            <p:nvPr userDrawn="1"/>
          </p:nvSpPr>
          <p:spPr bwMode="auto">
            <a:xfrm rot="20906540">
              <a:off x="9315545" y="-363544"/>
              <a:ext cx="3141106" cy="4821054"/>
            </a:xfrm>
            <a:custGeom>
              <a:avLst/>
              <a:gdLst>
                <a:gd name="connsiteX0" fmla="*/ 0 w 3141106"/>
                <a:gd name="connsiteY0" fmla="*/ 0 h 4821054"/>
                <a:gd name="connsiteX1" fmla="*/ 3141106 w 3141106"/>
                <a:gd name="connsiteY1" fmla="*/ 642358 h 4821054"/>
                <a:gd name="connsiteX2" fmla="*/ 3141106 w 3141106"/>
                <a:gd name="connsiteY2" fmla="*/ 1248556 h 4821054"/>
                <a:gd name="connsiteX3" fmla="*/ 2410528 w 3141106"/>
                <a:gd name="connsiteY3" fmla="*/ 4821054 h 482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1106" h="4821054">
                  <a:moveTo>
                    <a:pt x="0" y="0"/>
                  </a:moveTo>
                  <a:lnTo>
                    <a:pt x="3141106" y="642358"/>
                  </a:lnTo>
                  <a:lnTo>
                    <a:pt x="3141106" y="1248556"/>
                  </a:lnTo>
                  <a:lnTo>
                    <a:pt x="2410528" y="4821054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14C87DB-DB3A-4CED-A3FB-336E9B4A8E76}"/>
                </a:ext>
              </a:extLst>
            </p:cNvPr>
            <p:cNvSpPr/>
            <p:nvPr userDrawn="1"/>
          </p:nvSpPr>
          <p:spPr bwMode="auto">
            <a:xfrm rot="20906540">
              <a:off x="9446742" y="-332588"/>
              <a:ext cx="2854102" cy="4603633"/>
            </a:xfrm>
            <a:custGeom>
              <a:avLst/>
              <a:gdLst>
                <a:gd name="connsiteX0" fmla="*/ 0 w 2854102"/>
                <a:gd name="connsiteY0" fmla="*/ 0 h 4603633"/>
                <a:gd name="connsiteX1" fmla="*/ 2854102 w 2854102"/>
                <a:gd name="connsiteY1" fmla="*/ 583666 h 4603633"/>
                <a:gd name="connsiteX2" fmla="*/ 2854102 w 2854102"/>
                <a:gd name="connsiteY2" fmla="*/ 1902983 h 4603633"/>
                <a:gd name="connsiteX3" fmla="*/ 2301817 w 2854102"/>
                <a:gd name="connsiteY3" fmla="*/ 4603633 h 4603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4102" h="4603633">
                  <a:moveTo>
                    <a:pt x="0" y="0"/>
                  </a:moveTo>
                  <a:lnTo>
                    <a:pt x="2854102" y="583666"/>
                  </a:lnTo>
                  <a:lnTo>
                    <a:pt x="2854102" y="1902983"/>
                  </a:lnTo>
                  <a:lnTo>
                    <a:pt x="2301817" y="4603633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AFE63A2-F6AB-425A-A093-9254560E3E44}"/>
                </a:ext>
              </a:extLst>
            </p:cNvPr>
            <p:cNvSpPr/>
            <p:nvPr userDrawn="1"/>
          </p:nvSpPr>
          <p:spPr bwMode="auto">
            <a:xfrm rot="20906540">
              <a:off x="9691446" y="-379368"/>
              <a:ext cx="3363936" cy="4180149"/>
            </a:xfrm>
            <a:custGeom>
              <a:avLst/>
              <a:gdLst>
                <a:gd name="connsiteX0" fmla="*/ 3274397 w 3363936"/>
                <a:gd name="connsiteY0" fmla="*/ 669616 h 4180149"/>
                <a:gd name="connsiteX1" fmla="*/ 3363936 w 3363936"/>
                <a:gd name="connsiteY1" fmla="*/ 687927 h 4180149"/>
                <a:gd name="connsiteX2" fmla="*/ 3363936 w 3363936"/>
                <a:gd name="connsiteY2" fmla="*/ 687927 h 4180149"/>
                <a:gd name="connsiteX3" fmla="*/ 0 w 3363936"/>
                <a:gd name="connsiteY3" fmla="*/ 0 h 4180149"/>
                <a:gd name="connsiteX4" fmla="*/ 2826703 w 3363936"/>
                <a:gd name="connsiteY4" fmla="*/ 578063 h 4180149"/>
                <a:gd name="connsiteX5" fmla="*/ 2090074 w 3363936"/>
                <a:gd name="connsiteY5" fmla="*/ 4180149 h 418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936" h="4180149">
                  <a:moveTo>
                    <a:pt x="3274397" y="669616"/>
                  </a:moveTo>
                  <a:lnTo>
                    <a:pt x="3363936" y="687927"/>
                  </a:lnTo>
                  <a:lnTo>
                    <a:pt x="3363936" y="687927"/>
                  </a:lnTo>
                  <a:close/>
                  <a:moveTo>
                    <a:pt x="0" y="0"/>
                  </a:moveTo>
                  <a:lnTo>
                    <a:pt x="2826703" y="578063"/>
                  </a:lnTo>
                  <a:lnTo>
                    <a:pt x="2090074" y="4180149"/>
                  </a:lnTo>
                  <a:close/>
                </a:path>
              </a:pathLst>
            </a:custGeom>
            <a:solidFill>
              <a:srgbClr val="EAEAEA"/>
            </a:solidFill>
            <a:ln>
              <a:solidFill>
                <a:srgbClr val="EAEAEA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6E9F3596-5FAB-4903-AFA6-334D4BFC37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1" t="32249" r="7881" b="32249"/>
          <a:stretch/>
        </p:blipFill>
        <p:spPr>
          <a:xfrm>
            <a:off x="297180" y="294640"/>
            <a:ext cx="2997420" cy="30213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784EF8B-FCC6-4EF0-B059-A1C994F41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580571"/>
            <a:ext cx="11586711" cy="472128"/>
          </a:xfrm>
        </p:spPr>
        <p:txBody>
          <a:bodyPr anchor="ctr"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4379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3" name="Picture 2" descr="A meeting in a conference room.">
            <a:extLst>
              <a:ext uri="{FF2B5EF4-FFF2-40B4-BE49-F238E27FC236}">
                <a16:creationId xmlns:a16="http://schemas.microsoft.com/office/drawing/2014/main" id="{1C493F8D-AB10-4958-85D1-CC12E3C2F1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559" r="10791"/>
          <a:stretch/>
        </p:blipFill>
        <p:spPr bwMode="ltGray">
          <a:xfrm>
            <a:off x="5334001" y="0"/>
            <a:ext cx="6858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7BAFA44-8D63-48FD-B812-41E9891CD5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200" y="585789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09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gradFill flip="none" rotWithShape="1">
                  <a:gsLst>
                    <a:gs pos="82000">
                      <a:schemeClr val="accent1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3" name="Picture 2" descr="A meeting in a conference room.">
            <a:extLst>
              <a:ext uri="{FF2B5EF4-FFF2-40B4-BE49-F238E27FC236}">
                <a16:creationId xmlns:a16="http://schemas.microsoft.com/office/drawing/2014/main" id="{73BBB57F-0AE7-43B4-A8A4-8A3F02549F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559" r="10791"/>
          <a:stretch/>
        </p:blipFill>
        <p:spPr bwMode="ltGray">
          <a:xfrm>
            <a:off x="5334001" y="0"/>
            <a:ext cx="6858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0F529CD-B622-49F9-A079-AA5941A99C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200" y="585789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76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FF687F0-1087-413E-B958-DC693DF7F4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00" y="585789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62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6ED92F7-4936-4318-AC40-A09AEC3E8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00" y="585789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400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>
            <a:noAutofit/>
          </a:bodyPr>
          <a:lstStyle>
            <a:lvl1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1pPr>
            <a:lvl2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63E678-AC40-4476-A296-764F2E224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0298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69"/>
            <a:ext cx="11018520" cy="1612768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85668" indent="0">
              <a:buNone/>
              <a:defRPr/>
            </a:lvl4pPr>
            <a:lvl5pPr marL="9142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20760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1" y="1435100"/>
            <a:ext cx="5211763" cy="4833938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71013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2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26849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4847661"/>
            <a:ext cx="11582399" cy="677108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29995"/>
            <a:ext cx="11582400" cy="1793104"/>
          </a:xfrm>
          <a:noFill/>
        </p:spPr>
        <p:txBody>
          <a:bodyPr lIns="0" tIns="0" rIns="0" bIns="182880" anchor="b" anchorCtr="0"/>
          <a:lstStyle>
            <a:lvl1pPr>
              <a:defRPr sz="4400" strike="noStrike" spc="-49" baseline="0">
                <a:solidFill>
                  <a:srgbClr val="F2C811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BAB8F90-D3FB-4117-A8AC-FD4BA84FC5FD}"/>
              </a:ext>
            </a:extLst>
          </p:cNvPr>
          <p:cNvGrpSpPr/>
          <p:nvPr userDrawn="1"/>
        </p:nvGrpSpPr>
        <p:grpSpPr>
          <a:xfrm>
            <a:off x="301625" y="300331"/>
            <a:ext cx="1366439" cy="292608"/>
            <a:chOff x="584200" y="586081"/>
            <a:chExt cx="1366439" cy="292608"/>
          </a:xfrm>
        </p:grpSpPr>
        <p:pic>
          <p:nvPicPr>
            <p:cNvPr id="8" name="MS logo gray - EMF" descr="Microsoft logo, gray text version">
              <a:extLst>
                <a:ext uri="{FF2B5EF4-FFF2-40B4-BE49-F238E27FC236}">
                  <a16:creationId xmlns:a16="http://schemas.microsoft.com/office/drawing/2014/main" id="{FFB34C14-D7F5-43B6-B62E-B7DB98EF2BB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33"/>
            <a:stretch/>
          </p:blipFill>
          <p:spPr bwMode="black">
            <a:xfrm>
              <a:off x="935830" y="586081"/>
              <a:ext cx="1014809" cy="292608"/>
            </a:xfrm>
            <a:prstGeom prst="rect">
              <a:avLst/>
            </a:prstGeom>
          </p:spPr>
        </p:pic>
        <p:pic>
          <p:nvPicPr>
            <p:cNvPr id="11" name="MS logo gray - EMF" descr="Microsoft logo, gray text version">
              <a:extLst>
                <a:ext uri="{FF2B5EF4-FFF2-40B4-BE49-F238E27FC236}">
                  <a16:creationId xmlns:a16="http://schemas.microsoft.com/office/drawing/2014/main" id="{8D24DCC6-CA2B-4A84-84EF-6070BA63F2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661"/>
            <a:stretch/>
          </p:blipFill>
          <p:spPr bwMode="black">
            <a:xfrm>
              <a:off x="584200" y="586081"/>
              <a:ext cx="332581" cy="292608"/>
            </a:xfrm>
            <a:prstGeom prst="rect">
              <a:avLst/>
            </a:prstGeom>
          </p:spPr>
        </p:pic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53668D4-0EC9-4663-97CF-5654D0E2BB4F}"/>
              </a:ext>
            </a:extLst>
          </p:cNvPr>
          <p:cNvSpPr/>
          <p:nvPr userDrawn="1"/>
        </p:nvSpPr>
        <p:spPr bwMode="auto">
          <a:xfrm>
            <a:off x="9855199" y="1"/>
            <a:ext cx="2336800" cy="5783944"/>
          </a:xfrm>
          <a:custGeom>
            <a:avLst/>
            <a:gdLst>
              <a:gd name="connsiteX0" fmla="*/ 0 w 3234223"/>
              <a:gd name="connsiteY0" fmla="*/ 0 h 6468445"/>
              <a:gd name="connsiteX1" fmla="*/ 3234223 w 3234223"/>
              <a:gd name="connsiteY1" fmla="*/ 0 h 6468445"/>
              <a:gd name="connsiteX2" fmla="*/ 3234223 w 3234223"/>
              <a:gd name="connsiteY2" fmla="*/ 6468445 h 6468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34223" h="6468445">
                <a:moveTo>
                  <a:pt x="0" y="0"/>
                </a:moveTo>
                <a:lnTo>
                  <a:pt x="3234223" y="0"/>
                </a:lnTo>
                <a:lnTo>
                  <a:pt x="3234223" y="6468445"/>
                </a:lnTo>
                <a:close/>
              </a:path>
            </a:pathLst>
          </a:cu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77FA5EF-7D3F-4029-B931-6BF7C834C4BC}"/>
              </a:ext>
            </a:extLst>
          </p:cNvPr>
          <p:cNvSpPr/>
          <p:nvPr userDrawn="1"/>
        </p:nvSpPr>
        <p:spPr bwMode="auto">
          <a:xfrm>
            <a:off x="10085912" y="1"/>
            <a:ext cx="2106087" cy="5212895"/>
          </a:xfrm>
          <a:custGeom>
            <a:avLst/>
            <a:gdLst>
              <a:gd name="connsiteX0" fmla="*/ 0 w 2914908"/>
              <a:gd name="connsiteY0" fmla="*/ 0 h 5829815"/>
              <a:gd name="connsiteX1" fmla="*/ 2914908 w 2914908"/>
              <a:gd name="connsiteY1" fmla="*/ 0 h 5829815"/>
              <a:gd name="connsiteX2" fmla="*/ 2914908 w 2914908"/>
              <a:gd name="connsiteY2" fmla="*/ 5829815 h 5829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908" h="5829815">
                <a:moveTo>
                  <a:pt x="0" y="0"/>
                </a:moveTo>
                <a:lnTo>
                  <a:pt x="2914908" y="0"/>
                </a:lnTo>
                <a:lnTo>
                  <a:pt x="2914908" y="5829815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A134B34-0AA4-4D29-BD5F-C692B4755F2A}"/>
              </a:ext>
            </a:extLst>
          </p:cNvPr>
          <p:cNvSpPr/>
          <p:nvPr userDrawn="1"/>
        </p:nvSpPr>
        <p:spPr bwMode="auto">
          <a:xfrm>
            <a:off x="10189002" y="0"/>
            <a:ext cx="2002996" cy="4957729"/>
          </a:xfrm>
          <a:custGeom>
            <a:avLst/>
            <a:gdLst>
              <a:gd name="connsiteX0" fmla="*/ 0 w 2772226"/>
              <a:gd name="connsiteY0" fmla="*/ 0 h 5544452"/>
              <a:gd name="connsiteX1" fmla="*/ 2772226 w 2772226"/>
              <a:gd name="connsiteY1" fmla="*/ 0 h 5544452"/>
              <a:gd name="connsiteX2" fmla="*/ 2772226 w 2772226"/>
              <a:gd name="connsiteY2" fmla="*/ 5544452 h 554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2226" h="5544452">
                <a:moveTo>
                  <a:pt x="0" y="0"/>
                </a:moveTo>
                <a:lnTo>
                  <a:pt x="2772226" y="0"/>
                </a:lnTo>
                <a:lnTo>
                  <a:pt x="2772226" y="5544452"/>
                </a:lnTo>
                <a:close/>
              </a:path>
            </a:pathLst>
          </a:custGeom>
          <a:solidFill>
            <a:srgbClr val="19191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D952E4-9E19-4325-9F2F-DAAA8006CE5B}"/>
              </a:ext>
            </a:extLst>
          </p:cNvPr>
          <p:cNvCxnSpPr/>
          <p:nvPr userDrawn="1"/>
        </p:nvCxnSpPr>
        <p:spPr>
          <a:xfrm>
            <a:off x="9448800" y="-101600"/>
            <a:ext cx="1270000" cy="3131595"/>
          </a:xfrm>
          <a:prstGeom prst="line">
            <a:avLst/>
          </a:prstGeom>
          <a:ln w="12700" cap="rnd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68D090-B799-457F-AB9C-3E81D512D075}"/>
              </a:ext>
            </a:extLst>
          </p:cNvPr>
          <p:cNvCxnSpPr/>
          <p:nvPr userDrawn="1"/>
        </p:nvCxnSpPr>
        <p:spPr>
          <a:xfrm>
            <a:off x="10578367" y="2182902"/>
            <a:ext cx="1270000" cy="3131595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4301D9-BB0D-4CCB-80D8-E30463BC9972}"/>
              </a:ext>
            </a:extLst>
          </p:cNvPr>
          <p:cNvCxnSpPr>
            <a:cxnSpLocks/>
          </p:cNvCxnSpPr>
          <p:nvPr userDrawn="1"/>
        </p:nvCxnSpPr>
        <p:spPr>
          <a:xfrm>
            <a:off x="10072008" y="-751980"/>
            <a:ext cx="807717" cy="2014296"/>
          </a:xfrm>
          <a:prstGeom prst="line">
            <a:avLst/>
          </a:prstGeom>
          <a:ln w="12700" cap="rnd">
            <a:solidFill>
              <a:srgbClr val="74277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995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529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91422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19687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016079"/>
            <a:ext cx="4158362" cy="1108121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38610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61861" indent="0">
              <a:buNone/>
              <a:defRPr/>
            </a:lvl4pPr>
            <a:lvl5pPr marL="85549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4718011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73353"/>
            <a:ext cx="4159950" cy="1108121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8667272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979739"/>
            <a:ext cx="4163125" cy="861803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854206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gradFill>
                  <a:gsLst>
                    <a:gs pos="4000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3633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2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gradFill>
                  <a:gsLst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19311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gradFill>
                  <a:gsLst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692257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436097"/>
            <a:ext cx="11018520" cy="55406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1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556" lvl="0" indent="-228556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98214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6256"/>
            <a:ext cx="11018520" cy="55406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556" lvl="0" indent="-228556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058644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4847661"/>
            <a:ext cx="11582399" cy="677108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29995"/>
            <a:ext cx="11582400" cy="1793104"/>
          </a:xfrm>
          <a:noFill/>
        </p:spPr>
        <p:txBody>
          <a:bodyPr lIns="0" tIns="0" rIns="0" bIns="182880" anchor="b" anchorCtr="0"/>
          <a:lstStyle>
            <a:lvl1pPr>
              <a:defRPr sz="4400" strike="noStrike" spc="-49" baseline="0">
                <a:solidFill>
                  <a:srgbClr val="F2C811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pic>
        <p:nvPicPr>
          <p:cNvPr id="13" name="MS logo gray - EMF" descr="Microsoft logo, gray text version">
            <a:extLst>
              <a:ext uri="{FF2B5EF4-FFF2-40B4-BE49-F238E27FC236}">
                <a16:creationId xmlns:a16="http://schemas.microsoft.com/office/drawing/2014/main" id="{D70DE4D9-7154-44B7-AEBD-61AE929119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304800" y="304800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772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40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18872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556" lvl="0" indent="-228556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18872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556" lvl="0" indent="-228556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394084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40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4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3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1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2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215377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40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55399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1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55399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1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55399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1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55399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6500" y="2025651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1591397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7" y="2309813"/>
            <a:ext cx="3182027" cy="3959225"/>
          </a:xfrm>
        </p:spPr>
        <p:txBody>
          <a:bodyPr anchor="t">
            <a:noAutofit/>
          </a:bodyPr>
          <a:lstStyle>
            <a:lvl1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4524" y="2309812"/>
            <a:ext cx="7254865" cy="3959226"/>
          </a:xfrm>
        </p:spPr>
        <p:txBody>
          <a:bodyPr anchor="t">
            <a:noAutofit/>
          </a:bodyPr>
          <a:lstStyle>
            <a:lvl1pPr marL="0" indent="0">
              <a:spcAft>
                <a:spcPts val="800"/>
              </a:spcAft>
              <a:buNone/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4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8018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3150383"/>
            <a:ext cx="3182027" cy="554061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3211963"/>
            <a:ext cx="6667500" cy="430901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EB5FBAF-D5DB-4D1E-9D76-AE83D1B7417A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217006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787183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49A1B53-B664-409E-8185-4F6AA4961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993457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1718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87514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1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80284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3853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F38AD-64EA-4B26-B7D3-C2F054932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191069-9A1B-4D96-B56B-775F6023B787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15000"/>
                </a:srgbClr>
              </a:gs>
              <a:gs pos="100000">
                <a:srgbClr val="1A1A1A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784868-C8AF-4D99-9BD8-43CBB49618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170"/>
            <a:ext cx="2266311" cy="569191"/>
          </a:xfrm>
          <a:prstGeom prst="rect">
            <a:avLst/>
          </a:prstGeom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4847661"/>
            <a:ext cx="9602819" cy="727892"/>
          </a:xfrm>
        </p:spPr>
        <p:txBody>
          <a:bodyPr/>
          <a:lstStyle>
            <a:lvl1pPr>
              <a:defRPr sz="1765">
                <a:solidFill>
                  <a:schemeClr val="bg1"/>
                </a:solidFill>
              </a:defRPr>
            </a:lvl1pPr>
            <a:lvl2pPr>
              <a:defRPr sz="1765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1" y="3029995"/>
            <a:ext cx="966026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117050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4472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s Title Slide - Anima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199" y="2425780"/>
            <a:ext cx="54864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3962400"/>
            <a:ext cx="54864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D743698-2EE7-4AB3-928F-CA870CA69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306763" y="1141414"/>
            <a:ext cx="8310563" cy="5740395"/>
            <a:chOff x="3306762" y="1141413"/>
            <a:chExt cx="8310563" cy="5740395"/>
          </a:xfrm>
        </p:grpSpPr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AD7ADD38-21DA-454E-BB4B-AE351DE3053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037638" y="3665538"/>
              <a:ext cx="1282700" cy="128270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F66FFECD-2A1C-461D-96C8-E893D3C206D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358188" y="3946525"/>
              <a:ext cx="1393825" cy="13938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EFA5BD88-560C-460C-911C-015AC28EC1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192963" y="4606925"/>
              <a:ext cx="1668463" cy="166846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A39F8E20-20F6-481B-8EA6-D202BB397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978900" y="3786188"/>
              <a:ext cx="701675" cy="701675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0B307981-AB16-4DB0-ADCE-C0B2A3BE268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71063" y="3351213"/>
              <a:ext cx="346075" cy="344487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10">
              <a:extLst>
                <a:ext uri="{FF2B5EF4-FFF2-40B4-BE49-F238E27FC236}">
                  <a16:creationId xmlns:a16="http://schemas.microsoft.com/office/drawing/2014/main" id="{7DCA58E9-BF68-4141-8C0E-86D2B6AE1A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94963" y="2787650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1">
              <a:extLst>
                <a:ext uri="{FF2B5EF4-FFF2-40B4-BE49-F238E27FC236}">
                  <a16:creationId xmlns:a16="http://schemas.microsoft.com/office/drawing/2014/main" id="{D5CE4B6E-B68C-45F4-92F0-2DA31507775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050588" y="2233613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2">
              <a:extLst>
                <a:ext uri="{FF2B5EF4-FFF2-40B4-BE49-F238E27FC236}">
                  <a16:creationId xmlns:a16="http://schemas.microsoft.com/office/drawing/2014/main" id="{E50A5846-AB5C-4CAA-8EF5-C9D6F91E791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605588" y="6315074"/>
              <a:ext cx="552450" cy="552448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13">
              <a:extLst>
                <a:ext uri="{FF2B5EF4-FFF2-40B4-BE49-F238E27FC236}">
                  <a16:creationId xmlns:a16="http://schemas.microsoft.com/office/drawing/2014/main" id="{3B0DD258-064F-4C72-9F15-57D9AD203C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853238" y="5430838"/>
              <a:ext cx="1414462" cy="1443034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14">
              <a:extLst>
                <a:ext uri="{FF2B5EF4-FFF2-40B4-BE49-F238E27FC236}">
                  <a16:creationId xmlns:a16="http://schemas.microsoft.com/office/drawing/2014/main" id="{34F6E5A1-EB6B-4671-A7BE-C65C44AE86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131049" y="5078412"/>
              <a:ext cx="1776413" cy="1795459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15">
              <a:extLst>
                <a:ext uri="{FF2B5EF4-FFF2-40B4-BE49-F238E27FC236}">
                  <a16:creationId xmlns:a16="http://schemas.microsoft.com/office/drawing/2014/main" id="{4F918AAA-9CE5-4777-B11B-4BBBD235ED6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09238" y="3046413"/>
              <a:ext cx="528638" cy="5286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16">
              <a:extLst>
                <a:ext uri="{FF2B5EF4-FFF2-40B4-BE49-F238E27FC236}">
                  <a16:creationId xmlns:a16="http://schemas.microsoft.com/office/drawing/2014/main" id="{C491E292-81D6-4ABD-A955-BB18FB0118F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026775" y="2774950"/>
              <a:ext cx="182563" cy="1841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17">
              <a:extLst>
                <a:ext uri="{FF2B5EF4-FFF2-40B4-BE49-F238E27FC236}">
                  <a16:creationId xmlns:a16="http://schemas.microsoft.com/office/drawing/2014/main" id="{614A33A5-38EB-449B-9C6D-CD2CBCED83D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188325" y="3686175"/>
              <a:ext cx="1282700" cy="128111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18">
              <a:extLst>
                <a:ext uri="{FF2B5EF4-FFF2-40B4-BE49-F238E27FC236}">
                  <a16:creationId xmlns:a16="http://schemas.microsoft.com/office/drawing/2014/main" id="{A33CB9D1-EEAA-4C92-8317-E51661BB975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510463" y="3965575"/>
              <a:ext cx="1392238" cy="13938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19">
              <a:extLst>
                <a:ext uri="{FF2B5EF4-FFF2-40B4-BE49-F238E27FC236}">
                  <a16:creationId xmlns:a16="http://schemas.microsoft.com/office/drawing/2014/main" id="{040F0DB8-2F09-48FC-BA70-86EADDE9F0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343650" y="4625975"/>
              <a:ext cx="1668463" cy="16700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0">
              <a:extLst>
                <a:ext uri="{FF2B5EF4-FFF2-40B4-BE49-F238E27FC236}">
                  <a16:creationId xmlns:a16="http://schemas.microsoft.com/office/drawing/2014/main" id="{F4F47D82-49FD-4DFF-BAB7-43D4C0912AC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131175" y="3806825"/>
              <a:ext cx="701675" cy="70167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21">
              <a:extLst>
                <a:ext uri="{FF2B5EF4-FFF2-40B4-BE49-F238E27FC236}">
                  <a16:creationId xmlns:a16="http://schemas.microsoft.com/office/drawing/2014/main" id="{DBDB39DF-ACC9-4519-99C2-53EAF81F59C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923338" y="3370263"/>
              <a:ext cx="344488" cy="34448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22">
              <a:extLst>
                <a:ext uri="{FF2B5EF4-FFF2-40B4-BE49-F238E27FC236}">
                  <a16:creationId xmlns:a16="http://schemas.microsoft.com/office/drawing/2014/main" id="{368B9C4E-0B9D-4980-99D0-0A64AF74883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47238" y="2808288"/>
              <a:ext cx="184150" cy="18256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23">
              <a:extLst>
                <a:ext uri="{FF2B5EF4-FFF2-40B4-BE49-F238E27FC236}">
                  <a16:creationId xmlns:a16="http://schemas.microsoft.com/office/drawing/2014/main" id="{07FADBD6-EAD8-4B3F-84B2-EE8AA046AA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02863" y="2252663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24">
              <a:extLst>
                <a:ext uri="{FF2B5EF4-FFF2-40B4-BE49-F238E27FC236}">
                  <a16:creationId xmlns:a16="http://schemas.microsoft.com/office/drawing/2014/main" id="{7696EEB8-4A9A-4C6A-8663-A901C91BEF5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781675" y="6338888"/>
              <a:ext cx="519113" cy="534984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25">
              <a:extLst>
                <a:ext uri="{FF2B5EF4-FFF2-40B4-BE49-F238E27FC236}">
                  <a16:creationId xmlns:a16="http://schemas.microsoft.com/office/drawing/2014/main" id="{D039D976-768E-4B6C-B73B-8421844C159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005513" y="5449887"/>
              <a:ext cx="1414462" cy="1431919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26">
              <a:extLst>
                <a:ext uri="{FF2B5EF4-FFF2-40B4-BE49-F238E27FC236}">
                  <a16:creationId xmlns:a16="http://schemas.microsoft.com/office/drawing/2014/main" id="{DCFB2546-E9EF-4580-A42F-7C05223D6A7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307137" y="5099050"/>
              <a:ext cx="1751013" cy="176847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27">
              <a:extLst>
                <a:ext uri="{FF2B5EF4-FFF2-40B4-BE49-F238E27FC236}">
                  <a16:creationId xmlns:a16="http://schemas.microsoft.com/office/drawing/2014/main" id="{0CAD10F8-1A7B-437D-AAA8-A2B2BEB403D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561513" y="3067050"/>
              <a:ext cx="528638" cy="5286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28">
              <a:extLst>
                <a:ext uri="{FF2B5EF4-FFF2-40B4-BE49-F238E27FC236}">
                  <a16:creationId xmlns:a16="http://schemas.microsoft.com/office/drawing/2014/main" id="{DD7233C4-0A79-48D5-B65F-98325D4D11F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77463" y="2795588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29">
              <a:extLst>
                <a:ext uri="{FF2B5EF4-FFF2-40B4-BE49-F238E27FC236}">
                  <a16:creationId xmlns:a16="http://schemas.microsoft.com/office/drawing/2014/main" id="{51FB4685-07BB-4AD0-A663-4ED3E5E5607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956550" y="2814638"/>
              <a:ext cx="1543050" cy="15430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30">
              <a:extLst>
                <a:ext uri="{FF2B5EF4-FFF2-40B4-BE49-F238E27FC236}">
                  <a16:creationId xmlns:a16="http://schemas.microsoft.com/office/drawing/2014/main" id="{A5EA41A7-13F6-48F6-91EF-7EB8A4ABDC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169150" y="3181350"/>
              <a:ext cx="1674813" cy="167640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31">
              <a:extLst>
                <a:ext uri="{FF2B5EF4-FFF2-40B4-BE49-F238E27FC236}">
                  <a16:creationId xmlns:a16="http://schemas.microsoft.com/office/drawing/2014/main" id="{17327CDF-B0D4-47A8-A110-F0505D8FF9F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788025" y="3998913"/>
              <a:ext cx="2008188" cy="200818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32">
              <a:extLst>
                <a:ext uri="{FF2B5EF4-FFF2-40B4-BE49-F238E27FC236}">
                  <a16:creationId xmlns:a16="http://schemas.microsoft.com/office/drawing/2014/main" id="{37872B1A-A16B-4C7A-933C-D3C6AA6421D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939088" y="3011488"/>
              <a:ext cx="844550" cy="8445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33">
              <a:extLst>
                <a:ext uri="{FF2B5EF4-FFF2-40B4-BE49-F238E27FC236}">
                  <a16:creationId xmlns:a16="http://schemas.microsoft.com/office/drawing/2014/main" id="{2933003C-C311-4341-B23E-E5289DDD3C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891588" y="2487613"/>
              <a:ext cx="415925" cy="41433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34">
              <a:extLst>
                <a:ext uri="{FF2B5EF4-FFF2-40B4-BE49-F238E27FC236}">
                  <a16:creationId xmlns:a16="http://schemas.microsoft.com/office/drawing/2014/main" id="{D5F309B0-0727-4AF3-AFC3-D05CDF6DEF7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63125" y="1809750"/>
              <a:ext cx="222250" cy="2222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35">
              <a:extLst>
                <a:ext uri="{FF2B5EF4-FFF2-40B4-BE49-F238E27FC236}">
                  <a16:creationId xmlns:a16="http://schemas.microsoft.com/office/drawing/2014/main" id="{86542D84-8610-4280-86E7-D4D7416B3EC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1463" y="1141413"/>
              <a:ext cx="222250" cy="2222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36">
              <a:extLst>
                <a:ext uri="{FF2B5EF4-FFF2-40B4-BE49-F238E27FC236}">
                  <a16:creationId xmlns:a16="http://schemas.microsoft.com/office/drawing/2014/main" id="{AA569748-E9B1-4044-A9C6-F92C7527F3C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30776" y="6059488"/>
              <a:ext cx="804862" cy="81438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37">
              <a:extLst>
                <a:ext uri="{FF2B5EF4-FFF2-40B4-BE49-F238E27FC236}">
                  <a16:creationId xmlns:a16="http://schemas.microsoft.com/office/drawing/2014/main" id="{03B338D8-4454-4388-B199-57BF2C5BE8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176838" y="4965700"/>
              <a:ext cx="1882774" cy="191610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38">
              <a:extLst>
                <a:ext uri="{FF2B5EF4-FFF2-40B4-BE49-F238E27FC236}">
                  <a16:creationId xmlns:a16="http://schemas.microsoft.com/office/drawing/2014/main" id="{86989623-3B87-4494-9C43-8DA57575D6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459414" y="4513262"/>
              <a:ext cx="2339974" cy="236854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Line 39">
              <a:extLst>
                <a:ext uri="{FF2B5EF4-FFF2-40B4-BE49-F238E27FC236}">
                  <a16:creationId xmlns:a16="http://schemas.microsoft.com/office/drawing/2014/main" id="{E13BDE23-D9BD-4F1B-825C-9CB1EED173B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07550" y="2070100"/>
              <a:ext cx="636588" cy="63500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Line 40">
              <a:extLst>
                <a:ext uri="{FF2B5EF4-FFF2-40B4-BE49-F238E27FC236}">
                  <a16:creationId xmlns:a16="http://schemas.microsoft.com/office/drawing/2014/main" id="{11148E86-EC82-455E-9BD2-6A9C45C5A2D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48913" y="1743075"/>
              <a:ext cx="220663" cy="22066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Line 41">
              <a:extLst>
                <a:ext uri="{FF2B5EF4-FFF2-40B4-BE49-F238E27FC236}">
                  <a16:creationId xmlns:a16="http://schemas.microsoft.com/office/drawing/2014/main" id="{A11F47C1-6223-454C-9392-4E187CB314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418638" y="4103688"/>
              <a:ext cx="1282700" cy="128111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Line 42">
              <a:extLst>
                <a:ext uri="{FF2B5EF4-FFF2-40B4-BE49-F238E27FC236}">
                  <a16:creationId xmlns:a16="http://schemas.microsoft.com/office/drawing/2014/main" id="{4E1850ED-1E47-420F-BFB9-21393AC80D9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740775" y="4384675"/>
              <a:ext cx="1392238" cy="13922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Line 43">
              <a:extLst>
                <a:ext uri="{FF2B5EF4-FFF2-40B4-BE49-F238E27FC236}">
                  <a16:creationId xmlns:a16="http://schemas.microsoft.com/office/drawing/2014/main" id="{77F2F4DA-18D3-48DD-87C4-99DAA007AD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573963" y="5043488"/>
              <a:ext cx="1668463" cy="16700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Line 44">
              <a:extLst>
                <a:ext uri="{FF2B5EF4-FFF2-40B4-BE49-F238E27FC236}">
                  <a16:creationId xmlns:a16="http://schemas.microsoft.com/office/drawing/2014/main" id="{09BA9FFF-8B37-4F34-90ED-ABD5852035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361488" y="4224338"/>
              <a:ext cx="701675" cy="70167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Line 45">
              <a:extLst>
                <a:ext uri="{FF2B5EF4-FFF2-40B4-BE49-F238E27FC236}">
                  <a16:creationId xmlns:a16="http://schemas.microsoft.com/office/drawing/2014/main" id="{5FFFA70A-2DF3-4B72-B495-AA2B501CAA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53650" y="3787775"/>
              <a:ext cx="344488" cy="34448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Line 46">
              <a:extLst>
                <a:ext uri="{FF2B5EF4-FFF2-40B4-BE49-F238E27FC236}">
                  <a16:creationId xmlns:a16="http://schemas.microsoft.com/office/drawing/2014/main" id="{0C916813-6116-4775-ADF1-E42E45F1A0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877550" y="3225800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Line 47">
              <a:extLst>
                <a:ext uri="{FF2B5EF4-FFF2-40B4-BE49-F238E27FC236}">
                  <a16:creationId xmlns:a16="http://schemas.microsoft.com/office/drawing/2014/main" id="{9236D007-4810-4740-824A-917B50217F8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433175" y="2670175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Line 48">
              <a:extLst>
                <a:ext uri="{FF2B5EF4-FFF2-40B4-BE49-F238E27FC236}">
                  <a16:creationId xmlns:a16="http://schemas.microsoft.com/office/drawing/2014/main" id="{C25AE00F-93E3-43BC-BC09-9B01A05A30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419975" y="6756400"/>
              <a:ext cx="111126" cy="11747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Line 49">
              <a:extLst>
                <a:ext uri="{FF2B5EF4-FFF2-40B4-BE49-F238E27FC236}">
                  <a16:creationId xmlns:a16="http://schemas.microsoft.com/office/drawing/2014/main" id="{861AD3BD-5D51-45C6-9F4C-A0389A1CECF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677150" y="5867400"/>
              <a:ext cx="973138" cy="101440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Line 50">
              <a:extLst>
                <a:ext uri="{FF2B5EF4-FFF2-40B4-BE49-F238E27FC236}">
                  <a16:creationId xmlns:a16="http://schemas.microsoft.com/office/drawing/2014/main" id="{1D2EB31B-60AD-438F-B614-FF5BD536625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950201" y="5514974"/>
              <a:ext cx="1338262" cy="1358897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Line 51">
              <a:extLst>
                <a:ext uri="{FF2B5EF4-FFF2-40B4-BE49-F238E27FC236}">
                  <a16:creationId xmlns:a16="http://schemas.microsoft.com/office/drawing/2014/main" id="{C565712E-15B2-4904-9D7A-25F370564BE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791825" y="3484563"/>
              <a:ext cx="528638" cy="528637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Line 52">
              <a:extLst>
                <a:ext uri="{FF2B5EF4-FFF2-40B4-BE49-F238E27FC236}">
                  <a16:creationId xmlns:a16="http://schemas.microsoft.com/office/drawing/2014/main" id="{DFD3CB8B-DDF8-48A5-8B15-602ACAF48A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407775" y="3213100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Line 53">
              <a:extLst>
                <a:ext uri="{FF2B5EF4-FFF2-40B4-BE49-F238E27FC236}">
                  <a16:creationId xmlns:a16="http://schemas.microsoft.com/office/drawing/2014/main" id="{E73EEA0F-B1C1-4951-BA78-BF4354219E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873875" y="3221038"/>
              <a:ext cx="1393825" cy="13938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Line 54">
              <a:extLst>
                <a:ext uri="{FF2B5EF4-FFF2-40B4-BE49-F238E27FC236}">
                  <a16:creationId xmlns:a16="http://schemas.microsoft.com/office/drawing/2014/main" id="{24975A09-4750-4ACE-952F-F758EDA0DF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149975" y="3538538"/>
              <a:ext cx="1512888" cy="1514475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Line 55">
              <a:extLst>
                <a:ext uri="{FF2B5EF4-FFF2-40B4-BE49-F238E27FC236}">
                  <a16:creationId xmlns:a16="http://schemas.microsoft.com/office/drawing/2014/main" id="{EB964425-DD24-4E55-91BA-268FDAF6BCA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92675" y="4265613"/>
              <a:ext cx="1812925" cy="181292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Line 56">
              <a:extLst>
                <a:ext uri="{FF2B5EF4-FFF2-40B4-BE49-F238E27FC236}">
                  <a16:creationId xmlns:a16="http://schemas.microsoft.com/office/drawing/2014/main" id="{13EED28E-9FB6-4160-91BB-EE3EA757F0E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834188" y="3375025"/>
              <a:ext cx="762000" cy="76200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Line 57">
              <a:extLst>
                <a:ext uri="{FF2B5EF4-FFF2-40B4-BE49-F238E27FC236}">
                  <a16:creationId xmlns:a16="http://schemas.microsoft.com/office/drawing/2014/main" id="{BA2C5DF9-7704-4A43-A873-BA8BF0CBB02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694613" y="2901950"/>
              <a:ext cx="374650" cy="3746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Line 58">
              <a:extLst>
                <a:ext uri="{FF2B5EF4-FFF2-40B4-BE49-F238E27FC236}">
                  <a16:creationId xmlns:a16="http://schemas.microsoft.com/office/drawing/2014/main" id="{F907B9E4-C3FA-4A9A-8FA7-54541A97383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480425" y="2289175"/>
              <a:ext cx="200025" cy="20002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Line 59">
              <a:extLst>
                <a:ext uri="{FF2B5EF4-FFF2-40B4-BE49-F238E27FC236}">
                  <a16:creationId xmlns:a16="http://schemas.microsoft.com/office/drawing/2014/main" id="{DEACB33E-BC5E-4AF5-882B-4762DC105AD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083675" y="1685925"/>
              <a:ext cx="200025" cy="20002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Line 60">
              <a:extLst>
                <a:ext uri="{FF2B5EF4-FFF2-40B4-BE49-F238E27FC236}">
                  <a16:creationId xmlns:a16="http://schemas.microsoft.com/office/drawing/2014/main" id="{775B4F09-6C6F-4A74-BD9D-E2985000013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02100" y="6126162"/>
              <a:ext cx="742950" cy="741361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Line 61">
              <a:extLst>
                <a:ext uri="{FF2B5EF4-FFF2-40B4-BE49-F238E27FC236}">
                  <a16:creationId xmlns:a16="http://schemas.microsoft.com/office/drawing/2014/main" id="{60A885F8-53FB-48C8-A440-25E456E7CFC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38638" y="5149849"/>
              <a:ext cx="1712912" cy="1724023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Line 62">
              <a:extLst>
                <a:ext uri="{FF2B5EF4-FFF2-40B4-BE49-F238E27FC236}">
                  <a16:creationId xmlns:a16="http://schemas.microsoft.com/office/drawing/2014/main" id="{B1BF9BE6-91AC-4BCD-B350-CCF14005CD9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33913" y="4756149"/>
              <a:ext cx="2098674" cy="2111373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Line 63">
              <a:extLst>
                <a:ext uri="{FF2B5EF4-FFF2-40B4-BE49-F238E27FC236}">
                  <a16:creationId xmlns:a16="http://schemas.microsoft.com/office/drawing/2014/main" id="{DF0FEC11-175A-4C64-8673-C9A79196904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366125" y="2547938"/>
              <a:ext cx="573088" cy="57467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Line 64">
              <a:extLst>
                <a:ext uri="{FF2B5EF4-FFF2-40B4-BE49-F238E27FC236}">
                  <a16:creationId xmlns:a16="http://schemas.microsoft.com/office/drawing/2014/main" id="{9AD68C52-C830-4C33-B27D-F03628904F3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034463" y="2254250"/>
              <a:ext cx="200025" cy="2000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Line 65">
              <a:extLst>
                <a:ext uri="{FF2B5EF4-FFF2-40B4-BE49-F238E27FC236}">
                  <a16:creationId xmlns:a16="http://schemas.microsoft.com/office/drawing/2014/main" id="{3BB4929F-DC8E-40AA-B4BB-06051A2E0DD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323388" y="5430838"/>
              <a:ext cx="858838" cy="8588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Line 66">
              <a:extLst>
                <a:ext uri="{FF2B5EF4-FFF2-40B4-BE49-F238E27FC236}">
                  <a16:creationId xmlns:a16="http://schemas.microsoft.com/office/drawing/2014/main" id="{66078F90-20AF-469E-AA43-23C3248A5A4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821738" y="5570538"/>
              <a:ext cx="933450" cy="9334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Line 67">
              <a:extLst>
                <a:ext uri="{FF2B5EF4-FFF2-40B4-BE49-F238E27FC236}">
                  <a16:creationId xmlns:a16="http://schemas.microsoft.com/office/drawing/2014/main" id="{8799681A-3B88-44AF-8CAC-DD7E3899A5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212138" y="5975350"/>
              <a:ext cx="908050" cy="898522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Line 68">
              <a:extLst>
                <a:ext uri="{FF2B5EF4-FFF2-40B4-BE49-F238E27FC236}">
                  <a16:creationId xmlns:a16="http://schemas.microsoft.com/office/drawing/2014/main" id="{AF315264-EC37-4532-988C-DD22A97171D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99563" y="5426075"/>
              <a:ext cx="469900" cy="469900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Line 69">
              <a:extLst>
                <a:ext uri="{FF2B5EF4-FFF2-40B4-BE49-F238E27FC236}">
                  <a16:creationId xmlns:a16="http://schemas.microsoft.com/office/drawing/2014/main" id="{C4C0687A-617C-4C20-93B4-9949193AC4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29788" y="5133975"/>
              <a:ext cx="231775" cy="23018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Line 70">
              <a:extLst>
                <a:ext uri="{FF2B5EF4-FFF2-40B4-BE49-F238E27FC236}">
                  <a16:creationId xmlns:a16="http://schemas.microsoft.com/office/drawing/2014/main" id="{F62E80A3-A0F8-4025-B40F-CA2696B8504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15563" y="4756150"/>
              <a:ext cx="122238" cy="1238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Line 71">
              <a:extLst>
                <a:ext uri="{FF2B5EF4-FFF2-40B4-BE49-F238E27FC236}">
                  <a16:creationId xmlns:a16="http://schemas.microsoft.com/office/drawing/2014/main" id="{7D3058B7-3E6B-4C20-B5CD-FD80D7CA16D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587038" y="4384675"/>
              <a:ext cx="123825" cy="12223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Line 73">
              <a:extLst>
                <a:ext uri="{FF2B5EF4-FFF2-40B4-BE49-F238E27FC236}">
                  <a16:creationId xmlns:a16="http://schemas.microsoft.com/office/drawing/2014/main" id="{F30AAA63-1232-454B-865B-60140702216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450262" y="6565900"/>
              <a:ext cx="309563" cy="31590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Line 74">
              <a:extLst>
                <a:ext uri="{FF2B5EF4-FFF2-40B4-BE49-F238E27FC236}">
                  <a16:creationId xmlns:a16="http://schemas.microsoft.com/office/drawing/2014/main" id="{17B74707-DCFD-4ADF-953B-613780EDFB9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759825" y="6376988"/>
              <a:ext cx="476251" cy="50481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Line 75">
              <a:extLst>
                <a:ext uri="{FF2B5EF4-FFF2-40B4-BE49-F238E27FC236}">
                  <a16:creationId xmlns:a16="http://schemas.microsoft.com/office/drawing/2014/main" id="{4928A82E-9641-40B9-B74F-5BCF5E4DAD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42550" y="5014913"/>
              <a:ext cx="355600" cy="35401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Line 76">
              <a:extLst>
                <a:ext uri="{FF2B5EF4-FFF2-40B4-BE49-F238E27FC236}">
                  <a16:creationId xmlns:a16="http://schemas.microsoft.com/office/drawing/2014/main" id="{B0A22848-14EF-4F0E-958A-379C8EADDFB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655300" y="4833938"/>
              <a:ext cx="123825" cy="1222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Line 77">
              <a:extLst>
                <a:ext uri="{FF2B5EF4-FFF2-40B4-BE49-F238E27FC236}">
                  <a16:creationId xmlns:a16="http://schemas.microsoft.com/office/drawing/2014/main" id="{F63F69C2-E5FD-4467-8E56-7ECD8EBD67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847263" y="6064250"/>
              <a:ext cx="574675" cy="57467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Line 78">
              <a:extLst>
                <a:ext uri="{FF2B5EF4-FFF2-40B4-BE49-F238E27FC236}">
                  <a16:creationId xmlns:a16="http://schemas.microsoft.com/office/drawing/2014/main" id="{6EF1F0AE-48FA-402A-868F-E8659D53BF4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464675" y="6110288"/>
              <a:ext cx="623888" cy="625475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Line 79">
              <a:extLst>
                <a:ext uri="{FF2B5EF4-FFF2-40B4-BE49-F238E27FC236}">
                  <a16:creationId xmlns:a16="http://schemas.microsoft.com/office/drawing/2014/main" id="{B13B3476-CF32-4E4D-BA63-6713FA657D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20188" y="6343650"/>
              <a:ext cx="506412" cy="538156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Line 80">
              <a:extLst>
                <a:ext uri="{FF2B5EF4-FFF2-40B4-BE49-F238E27FC236}">
                  <a16:creationId xmlns:a16="http://schemas.microsoft.com/office/drawing/2014/main" id="{AF8A5F65-4E7D-4BC7-B873-09AA8115CD7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78988" y="5975350"/>
              <a:ext cx="314325" cy="3143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Line 81">
              <a:extLst>
                <a:ext uri="{FF2B5EF4-FFF2-40B4-BE49-F238E27FC236}">
                  <a16:creationId xmlns:a16="http://schemas.microsoft.com/office/drawing/2014/main" id="{2033690E-6982-4378-A4CB-82D2D38E2A1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034588" y="5780088"/>
              <a:ext cx="153988" cy="15398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Line 82">
              <a:extLst>
                <a:ext uri="{FF2B5EF4-FFF2-40B4-BE49-F238E27FC236}">
                  <a16:creationId xmlns:a16="http://schemas.microsoft.com/office/drawing/2014/main" id="{85114640-73BC-48F2-B135-D703A65F47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58438" y="5527675"/>
              <a:ext cx="84138" cy="8096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Line 83">
              <a:extLst>
                <a:ext uri="{FF2B5EF4-FFF2-40B4-BE49-F238E27FC236}">
                  <a16:creationId xmlns:a16="http://schemas.microsoft.com/office/drawing/2014/main" id="{ACA21EB1-68AD-448F-A934-9F73D9BFC02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607675" y="5276850"/>
              <a:ext cx="82550" cy="8413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Line 85">
              <a:extLst>
                <a:ext uri="{FF2B5EF4-FFF2-40B4-BE49-F238E27FC236}">
                  <a16:creationId xmlns:a16="http://schemas.microsoft.com/office/drawing/2014/main" id="{44E32E3D-89E8-474E-BE35-99938363A3D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320212" y="6775450"/>
              <a:ext cx="103189" cy="106356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Line 86">
              <a:extLst>
                <a:ext uri="{FF2B5EF4-FFF2-40B4-BE49-F238E27FC236}">
                  <a16:creationId xmlns:a16="http://schemas.microsoft.com/office/drawing/2014/main" id="{7FFE7252-936A-4A8A-8886-3972AFDE3F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02790" y="6697660"/>
              <a:ext cx="185736" cy="18414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Line 87">
              <a:extLst>
                <a:ext uri="{FF2B5EF4-FFF2-40B4-BE49-F238E27FC236}">
                  <a16:creationId xmlns:a16="http://schemas.microsoft.com/office/drawing/2014/main" id="{97296E68-16EC-42EF-9D22-5AB94DF7B94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63213" y="5786438"/>
              <a:ext cx="238125" cy="23653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7" name="Line 88">
              <a:extLst>
                <a:ext uri="{FF2B5EF4-FFF2-40B4-BE49-F238E27FC236}">
                  <a16:creationId xmlns:a16="http://schemas.microsoft.com/office/drawing/2014/main" id="{14F03777-20FA-4682-B2DF-4CD185B0E62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739438" y="5664200"/>
              <a:ext cx="82550" cy="825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8" name="Line 89">
              <a:extLst>
                <a:ext uri="{FF2B5EF4-FFF2-40B4-BE49-F238E27FC236}">
                  <a16:creationId xmlns:a16="http://schemas.microsoft.com/office/drawing/2014/main" id="{B8CC9553-DFDC-4814-8228-52ED893CECB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79963" y="5232400"/>
              <a:ext cx="682625" cy="6826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9" name="Line 90">
              <a:extLst>
                <a:ext uri="{FF2B5EF4-FFF2-40B4-BE49-F238E27FC236}">
                  <a16:creationId xmlns:a16="http://schemas.microsoft.com/office/drawing/2014/main" id="{FB5F1481-9E07-493F-9064-21A25F254B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51338" y="5314950"/>
              <a:ext cx="741363" cy="74136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0" name="Line 91">
              <a:extLst>
                <a:ext uri="{FF2B5EF4-FFF2-40B4-BE49-F238E27FC236}">
                  <a16:creationId xmlns:a16="http://schemas.microsoft.com/office/drawing/2014/main" id="{AD6D1FD7-6048-46D5-AB57-FFEB826ADBD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76650" y="5611813"/>
              <a:ext cx="887413" cy="88900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1" name="Line 92">
              <a:extLst>
                <a:ext uri="{FF2B5EF4-FFF2-40B4-BE49-F238E27FC236}">
                  <a16:creationId xmlns:a16="http://schemas.microsoft.com/office/drawing/2014/main" id="{80E69DBC-6521-4A7C-A361-D8DADC5A798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27563" y="5175250"/>
              <a:ext cx="374650" cy="3746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2" name="Line 93">
              <a:extLst>
                <a:ext uri="{FF2B5EF4-FFF2-40B4-BE49-F238E27FC236}">
                  <a16:creationId xmlns:a16="http://schemas.microsoft.com/office/drawing/2014/main" id="{30F74E0F-9118-4653-B6D4-F4F2971BDF2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049838" y="4943475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3" name="Line 94">
              <a:extLst>
                <a:ext uri="{FF2B5EF4-FFF2-40B4-BE49-F238E27FC236}">
                  <a16:creationId xmlns:a16="http://schemas.microsoft.com/office/drawing/2014/main" id="{1D947FA7-1D69-47AC-93D2-5BEC8BB8554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435600" y="4643438"/>
              <a:ext cx="96838" cy="984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4" name="Line 95">
              <a:extLst>
                <a:ext uri="{FF2B5EF4-FFF2-40B4-BE49-F238E27FC236}">
                  <a16:creationId xmlns:a16="http://schemas.microsoft.com/office/drawing/2014/main" id="{2A107A14-E918-4BC4-8617-81C38DD8F00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730875" y="4348163"/>
              <a:ext cx="98425" cy="984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5" name="Line 96">
              <a:extLst>
                <a:ext uri="{FF2B5EF4-FFF2-40B4-BE49-F238E27FC236}">
                  <a16:creationId xmlns:a16="http://schemas.microsoft.com/office/drawing/2014/main" id="{1648310A-843B-47CB-AC15-3819EBBD22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06762" y="6524624"/>
              <a:ext cx="346076" cy="34924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6" name="Line 97">
              <a:extLst>
                <a:ext uri="{FF2B5EF4-FFF2-40B4-BE49-F238E27FC236}">
                  <a16:creationId xmlns:a16="http://schemas.microsoft.com/office/drawing/2014/main" id="{73E9ED56-84DE-43B8-BF8C-94C4724E070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44888" y="6103937"/>
              <a:ext cx="758825" cy="769937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7" name="Line 98">
              <a:extLst>
                <a:ext uri="{FF2B5EF4-FFF2-40B4-BE49-F238E27FC236}">
                  <a16:creationId xmlns:a16="http://schemas.microsoft.com/office/drawing/2014/main" id="{C504053D-C26A-41EA-9951-44122F246A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22700" y="5984875"/>
              <a:ext cx="887413" cy="888998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8" name="Line 99">
              <a:extLst>
                <a:ext uri="{FF2B5EF4-FFF2-40B4-BE49-F238E27FC236}">
                  <a16:creationId xmlns:a16="http://schemas.microsoft.com/office/drawing/2014/main" id="{41684C0C-DC2D-456A-B4BE-D8A41F73C66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510213" y="4902200"/>
              <a:ext cx="282575" cy="28257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9" name="Line 100">
              <a:extLst>
                <a:ext uri="{FF2B5EF4-FFF2-40B4-BE49-F238E27FC236}">
                  <a16:creationId xmlns:a16="http://schemas.microsoft.com/office/drawing/2014/main" id="{CE7D9525-E1DF-4FBD-A7CB-AF3D4D043C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838825" y="4757738"/>
              <a:ext cx="98425" cy="984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110" name="Oval 109">
            <a:extLst>
              <a:ext uri="{FF2B5EF4-FFF2-40B4-BE49-F238E27FC236}">
                <a16:creationId xmlns:a16="http://schemas.microsoft.com/office/drawing/2014/main" id="{69D529C2-D6ED-4ED6-91C4-3D92FFBCE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616018" y="5729255"/>
            <a:ext cx="137160" cy="137160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748B8469-7A59-4BF4-8F62-5F6C29C31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0800000">
            <a:off x="9266450" y="4318257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092B49F-F268-4866-8C31-4577C3E8B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0800000">
            <a:off x="7488714" y="4687916"/>
            <a:ext cx="137160" cy="13716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B5E4582-A391-41DC-B6CC-70834A29A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0800000">
            <a:off x="9983970" y="6390652"/>
            <a:ext cx="137160" cy="137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DD9E78F-727E-4CBB-9945-5EECFA35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0800000">
            <a:off x="9045812" y="2303117"/>
            <a:ext cx="137160" cy="137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39E2F3FF-24A6-414A-976C-A9A167220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478323" y="5053003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74EA602C-6762-4739-8FE7-0F4423140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459076" y="5801365"/>
            <a:ext cx="137160" cy="137160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71D61EC8-45A2-445E-AF29-DE0AAE03D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474459" y="1194892"/>
            <a:ext cx="137160" cy="137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cs typeface="Segoe UI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CC084C9-C175-4D76-993D-F6AF9B795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00" y="585789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297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decel="66667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8 0.32292 L 0.11211 -0.20255 " pathEditMode="relative" rAng="0" ptsTypes="AA">
                                      <p:cBhvr>
                                        <p:cTn id="12" dur="2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05" y="-262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repeatCount="indefinite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decel="66667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178 0.32292 L 0.11211 -0.20255 " pathEditMode="relative" rAng="0" ptsTypes="AA">
                                      <p:cBhvr>
                                        <p:cTn id="20" dur="2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05" y="-2627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decel="66667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78 0.32292 L 0.11211 -0.20255 " pathEditMode="relative" rAng="0" ptsTypes="AA">
                                      <p:cBhvr>
                                        <p:cTn id="28" dur="2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05" y="-2627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repeatCount="indefinite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repeatCount="indefinite" decel="66667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9544 0.16782 L 0.29271 -0.52963 " pathEditMode="relative" rAng="0" ptsTypes="AA">
                                      <p:cBhvr>
                                        <p:cTn id="36" dur="2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1" y="-3488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repeatCount="indefinite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repeatCount="indefinite" decel="66667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178 0.32292 L 0.11211 -0.20255 " pathEditMode="relative" rAng="0" ptsTypes="AA">
                                      <p:cBhvr>
                                        <p:cTn id="44" dur="2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05" y="-2627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path" presetSubtype="0" repeatCount="indefinite" decel="66667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48255 0.85625 L 0.07266 -0.12732 " pathEditMode="relative" rAng="0" ptsTypes="AA">
                                      <p:cBhvr>
                                        <p:cTn id="52" dur="2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60" y="-4919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repeatCount="indefinite" decel="66667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8255 0.85625 L 0.07266 -0.12732 " pathEditMode="relative" rAng="0" ptsTypes="AA">
                                      <p:cBhvr>
                                        <p:cTn id="60" dur="2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60" y="-4919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path" presetSubtype="0" repeatCount="indefinite" decel="66667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48255 0.85625 L 0.07266 -0.12732 " pathEditMode="relative" rAng="0" ptsTypes="AA">
                                      <p:cBhvr>
                                        <p:cTn id="68" dur="2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60" y="-4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10" grpId="1" animBg="1"/>
      <p:bldP spid="110" grpId="2" animBg="1"/>
      <p:bldP spid="111" grpId="0" animBg="1"/>
      <p:bldP spid="111" grpId="1" animBg="1"/>
      <p:bldP spid="111" grpId="2" animBg="1"/>
      <p:bldP spid="112" grpId="0" animBg="1"/>
      <p:bldP spid="112" grpId="1" animBg="1"/>
      <p:bldP spid="112" grpId="2" animBg="1"/>
      <p:bldP spid="113" grpId="0" animBg="1"/>
      <p:bldP spid="113" grpId="1" animBg="1"/>
      <p:bldP spid="113" grpId="2" animBg="1"/>
      <p:bldP spid="114" grpId="0" animBg="1"/>
      <p:bldP spid="114" grpId="1" animBg="1"/>
      <p:bldP spid="114" grpId="2" animBg="1"/>
      <p:bldP spid="115" grpId="0" animBg="1"/>
      <p:bldP spid="115" grpId="1" animBg="1"/>
      <p:bldP spid="115" grpId="2" animBg="1"/>
      <p:bldP spid="116" grpId="0" animBg="1"/>
      <p:bldP spid="116" grpId="1" animBg="1"/>
      <p:bldP spid="116" grpId="2" animBg="1"/>
      <p:bldP spid="117" grpId="0" animBg="1"/>
      <p:bldP spid="117" grpId="1" animBg="1"/>
      <p:bldP spid="117" grpId="2" animBg="1"/>
    </p:bldLst>
  </p:timing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s Title Slide - Static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199" y="2425780"/>
            <a:ext cx="54864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3962400"/>
            <a:ext cx="54864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7E332A9-7AC8-4B48-88ED-35D8DA47E0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616018" y="5729255"/>
            <a:ext cx="137160" cy="137160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9D1C97-27D7-42DD-B26A-1F4A6B3BF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0800000">
            <a:off x="9266450" y="4318257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B34097F-2FD9-4F27-95E0-C03AB91C3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0800000">
            <a:off x="7488714" y="4687916"/>
            <a:ext cx="137160" cy="13716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AD84BA-93AA-45D0-B336-4AB1BACBE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0800000">
            <a:off x="9045812" y="2303117"/>
            <a:ext cx="137160" cy="137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E6AEAF-DE24-4A00-A31E-B4CC14CCA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478323" y="5053003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9310872-288B-479F-AD54-2BC6328A0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459076" y="5801365"/>
            <a:ext cx="137160" cy="137160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E994FBC-7B46-4370-B622-829064404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474459" y="1194892"/>
            <a:ext cx="137160" cy="137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cs typeface="Segoe UI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0E1B047-FB0D-4AAE-BD6C-E49C3320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306763" y="1141414"/>
            <a:ext cx="8310563" cy="5740395"/>
            <a:chOff x="3306762" y="1141413"/>
            <a:chExt cx="8310563" cy="5740395"/>
          </a:xfrm>
        </p:grpSpPr>
        <p:sp>
          <p:nvSpPr>
            <p:cNvPr id="23" name="Line 5">
              <a:extLst>
                <a:ext uri="{FF2B5EF4-FFF2-40B4-BE49-F238E27FC236}">
                  <a16:creationId xmlns:a16="http://schemas.microsoft.com/office/drawing/2014/main" id="{78F4F649-2686-49FD-9536-6E1C5E55F24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037638" y="3665538"/>
              <a:ext cx="1282700" cy="128270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6">
              <a:extLst>
                <a:ext uri="{FF2B5EF4-FFF2-40B4-BE49-F238E27FC236}">
                  <a16:creationId xmlns:a16="http://schemas.microsoft.com/office/drawing/2014/main" id="{157FE6F5-930B-4A97-BDF2-15B60246867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358188" y="3946525"/>
              <a:ext cx="1393825" cy="13938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7">
              <a:extLst>
                <a:ext uri="{FF2B5EF4-FFF2-40B4-BE49-F238E27FC236}">
                  <a16:creationId xmlns:a16="http://schemas.microsoft.com/office/drawing/2014/main" id="{C6F0B5FE-9C75-469A-A5B4-112F61CCB93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192963" y="4606925"/>
              <a:ext cx="1668463" cy="166846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8">
              <a:extLst>
                <a:ext uri="{FF2B5EF4-FFF2-40B4-BE49-F238E27FC236}">
                  <a16:creationId xmlns:a16="http://schemas.microsoft.com/office/drawing/2014/main" id="{53B585FB-9097-4254-ABF5-4321E15E74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978900" y="3786188"/>
              <a:ext cx="701675" cy="701675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9">
              <a:extLst>
                <a:ext uri="{FF2B5EF4-FFF2-40B4-BE49-F238E27FC236}">
                  <a16:creationId xmlns:a16="http://schemas.microsoft.com/office/drawing/2014/main" id="{897D2D13-7BA8-40E9-9032-6BF31E75502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71063" y="3351213"/>
              <a:ext cx="346075" cy="344487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10">
              <a:extLst>
                <a:ext uri="{FF2B5EF4-FFF2-40B4-BE49-F238E27FC236}">
                  <a16:creationId xmlns:a16="http://schemas.microsoft.com/office/drawing/2014/main" id="{097C93DB-894B-4F8E-89C7-93BD822751A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94963" y="2787650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11">
              <a:extLst>
                <a:ext uri="{FF2B5EF4-FFF2-40B4-BE49-F238E27FC236}">
                  <a16:creationId xmlns:a16="http://schemas.microsoft.com/office/drawing/2014/main" id="{2DEAB2A4-67F7-49EA-BA98-C02977A5DCE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050588" y="2233613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12">
              <a:extLst>
                <a:ext uri="{FF2B5EF4-FFF2-40B4-BE49-F238E27FC236}">
                  <a16:creationId xmlns:a16="http://schemas.microsoft.com/office/drawing/2014/main" id="{837332FE-B6A1-4F57-B937-1F7E5EA122B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605588" y="6315074"/>
              <a:ext cx="552450" cy="552448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13">
              <a:extLst>
                <a:ext uri="{FF2B5EF4-FFF2-40B4-BE49-F238E27FC236}">
                  <a16:creationId xmlns:a16="http://schemas.microsoft.com/office/drawing/2014/main" id="{10DA8B2D-231E-4E68-8CF1-123D6A088FB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853238" y="5430838"/>
              <a:ext cx="1414462" cy="1443034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14">
              <a:extLst>
                <a:ext uri="{FF2B5EF4-FFF2-40B4-BE49-F238E27FC236}">
                  <a16:creationId xmlns:a16="http://schemas.microsoft.com/office/drawing/2014/main" id="{71FD5C59-EC1A-4920-A4C7-ADF4A68EB32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131049" y="5078412"/>
              <a:ext cx="1776413" cy="1795459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15">
              <a:extLst>
                <a:ext uri="{FF2B5EF4-FFF2-40B4-BE49-F238E27FC236}">
                  <a16:creationId xmlns:a16="http://schemas.microsoft.com/office/drawing/2014/main" id="{5437158E-6DFD-4E39-8944-8E7EC97F56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09238" y="3046413"/>
              <a:ext cx="528638" cy="5286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16">
              <a:extLst>
                <a:ext uri="{FF2B5EF4-FFF2-40B4-BE49-F238E27FC236}">
                  <a16:creationId xmlns:a16="http://schemas.microsoft.com/office/drawing/2014/main" id="{006FE521-BBED-47CA-AB5C-CB0D2F21FA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026775" y="2774950"/>
              <a:ext cx="182563" cy="1841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17">
              <a:extLst>
                <a:ext uri="{FF2B5EF4-FFF2-40B4-BE49-F238E27FC236}">
                  <a16:creationId xmlns:a16="http://schemas.microsoft.com/office/drawing/2014/main" id="{9BA5A6E5-D9B7-4641-8AD9-FED4B492C89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188325" y="3686175"/>
              <a:ext cx="1282700" cy="128111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18">
              <a:extLst>
                <a:ext uri="{FF2B5EF4-FFF2-40B4-BE49-F238E27FC236}">
                  <a16:creationId xmlns:a16="http://schemas.microsoft.com/office/drawing/2014/main" id="{4BA92C13-8A31-4B21-A629-FEFBC64F81A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510463" y="3965575"/>
              <a:ext cx="1392238" cy="13938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19">
              <a:extLst>
                <a:ext uri="{FF2B5EF4-FFF2-40B4-BE49-F238E27FC236}">
                  <a16:creationId xmlns:a16="http://schemas.microsoft.com/office/drawing/2014/main" id="{3463AE15-0B23-4856-BA58-96972ACE793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343650" y="4625975"/>
              <a:ext cx="1668463" cy="16700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20">
              <a:extLst>
                <a:ext uri="{FF2B5EF4-FFF2-40B4-BE49-F238E27FC236}">
                  <a16:creationId xmlns:a16="http://schemas.microsoft.com/office/drawing/2014/main" id="{501EF10A-5040-44BE-9F0B-C316180FEB4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131175" y="3806825"/>
              <a:ext cx="701675" cy="70167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21">
              <a:extLst>
                <a:ext uri="{FF2B5EF4-FFF2-40B4-BE49-F238E27FC236}">
                  <a16:creationId xmlns:a16="http://schemas.microsoft.com/office/drawing/2014/main" id="{3CD58B52-9F06-4C21-88F2-E2B51D31B3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923338" y="3370263"/>
              <a:ext cx="344488" cy="34448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22">
              <a:extLst>
                <a:ext uri="{FF2B5EF4-FFF2-40B4-BE49-F238E27FC236}">
                  <a16:creationId xmlns:a16="http://schemas.microsoft.com/office/drawing/2014/main" id="{C299B533-8898-48FC-BD82-58C953BC69B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47238" y="2808288"/>
              <a:ext cx="184150" cy="18256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23">
              <a:extLst>
                <a:ext uri="{FF2B5EF4-FFF2-40B4-BE49-F238E27FC236}">
                  <a16:creationId xmlns:a16="http://schemas.microsoft.com/office/drawing/2014/main" id="{D11B2DAE-B01F-4F44-A03D-A4F999F505D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02863" y="2252663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24">
              <a:extLst>
                <a:ext uri="{FF2B5EF4-FFF2-40B4-BE49-F238E27FC236}">
                  <a16:creationId xmlns:a16="http://schemas.microsoft.com/office/drawing/2014/main" id="{BFFD776C-7D73-4F07-A862-8E83E2CF91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781675" y="6338888"/>
              <a:ext cx="519113" cy="534984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25">
              <a:extLst>
                <a:ext uri="{FF2B5EF4-FFF2-40B4-BE49-F238E27FC236}">
                  <a16:creationId xmlns:a16="http://schemas.microsoft.com/office/drawing/2014/main" id="{F56C50A5-0015-4461-951D-CB1569DC54B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005513" y="5449887"/>
              <a:ext cx="1414462" cy="1431919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26">
              <a:extLst>
                <a:ext uri="{FF2B5EF4-FFF2-40B4-BE49-F238E27FC236}">
                  <a16:creationId xmlns:a16="http://schemas.microsoft.com/office/drawing/2014/main" id="{16E2FE36-8DDB-4E9C-A8AD-3FD202FC050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307137" y="5099050"/>
              <a:ext cx="1751013" cy="176847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27">
              <a:extLst>
                <a:ext uri="{FF2B5EF4-FFF2-40B4-BE49-F238E27FC236}">
                  <a16:creationId xmlns:a16="http://schemas.microsoft.com/office/drawing/2014/main" id="{39ECB3CC-618E-4F75-AAF6-D462D0604D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561513" y="3067050"/>
              <a:ext cx="528638" cy="5286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28">
              <a:extLst>
                <a:ext uri="{FF2B5EF4-FFF2-40B4-BE49-F238E27FC236}">
                  <a16:creationId xmlns:a16="http://schemas.microsoft.com/office/drawing/2014/main" id="{6D4861CD-AA96-46CE-8A66-03CD187CFE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77463" y="2795588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29">
              <a:extLst>
                <a:ext uri="{FF2B5EF4-FFF2-40B4-BE49-F238E27FC236}">
                  <a16:creationId xmlns:a16="http://schemas.microsoft.com/office/drawing/2014/main" id="{8D4D4B10-69D5-4DA7-BE78-FE852E92E3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956550" y="2814638"/>
              <a:ext cx="1543050" cy="15430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30">
              <a:extLst>
                <a:ext uri="{FF2B5EF4-FFF2-40B4-BE49-F238E27FC236}">
                  <a16:creationId xmlns:a16="http://schemas.microsoft.com/office/drawing/2014/main" id="{4002384E-4540-4103-8B06-AD5627C2EF9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169150" y="3181350"/>
              <a:ext cx="1674813" cy="167640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31">
              <a:extLst>
                <a:ext uri="{FF2B5EF4-FFF2-40B4-BE49-F238E27FC236}">
                  <a16:creationId xmlns:a16="http://schemas.microsoft.com/office/drawing/2014/main" id="{C9DFFC7C-2C1F-45C4-91A8-D0795828D43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788025" y="3998913"/>
              <a:ext cx="2008188" cy="200818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Line 32">
              <a:extLst>
                <a:ext uri="{FF2B5EF4-FFF2-40B4-BE49-F238E27FC236}">
                  <a16:creationId xmlns:a16="http://schemas.microsoft.com/office/drawing/2014/main" id="{DF128C2C-DC84-4CEA-9A9D-789B6E6301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939088" y="3011488"/>
              <a:ext cx="844550" cy="8445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Line 33">
              <a:extLst>
                <a:ext uri="{FF2B5EF4-FFF2-40B4-BE49-F238E27FC236}">
                  <a16:creationId xmlns:a16="http://schemas.microsoft.com/office/drawing/2014/main" id="{BAE12CD2-3E11-4F0F-B19E-2F0940596A1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891588" y="2487613"/>
              <a:ext cx="415925" cy="41433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Line 34">
              <a:extLst>
                <a:ext uri="{FF2B5EF4-FFF2-40B4-BE49-F238E27FC236}">
                  <a16:creationId xmlns:a16="http://schemas.microsoft.com/office/drawing/2014/main" id="{B5662F93-41F9-4105-98BA-43A8EB5503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63125" y="1809750"/>
              <a:ext cx="222250" cy="2222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Line 35">
              <a:extLst>
                <a:ext uri="{FF2B5EF4-FFF2-40B4-BE49-F238E27FC236}">
                  <a16:creationId xmlns:a16="http://schemas.microsoft.com/office/drawing/2014/main" id="{1053BBA2-5FAE-47C7-900C-8719C85D0FB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1463" y="1141413"/>
              <a:ext cx="222250" cy="2222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Line 36">
              <a:extLst>
                <a:ext uri="{FF2B5EF4-FFF2-40B4-BE49-F238E27FC236}">
                  <a16:creationId xmlns:a16="http://schemas.microsoft.com/office/drawing/2014/main" id="{69DE2FF7-12EF-4D1F-86E4-4CC5A815A99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30776" y="6059488"/>
              <a:ext cx="804862" cy="81438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Line 37">
              <a:extLst>
                <a:ext uri="{FF2B5EF4-FFF2-40B4-BE49-F238E27FC236}">
                  <a16:creationId xmlns:a16="http://schemas.microsoft.com/office/drawing/2014/main" id="{A4516914-CA23-427F-885C-8446EF92C67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176838" y="4965700"/>
              <a:ext cx="1882774" cy="191610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Line 38">
              <a:extLst>
                <a:ext uri="{FF2B5EF4-FFF2-40B4-BE49-F238E27FC236}">
                  <a16:creationId xmlns:a16="http://schemas.microsoft.com/office/drawing/2014/main" id="{4488B88E-D539-464E-90FC-205A63FEC49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459414" y="4513262"/>
              <a:ext cx="2339974" cy="236854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Line 39">
              <a:extLst>
                <a:ext uri="{FF2B5EF4-FFF2-40B4-BE49-F238E27FC236}">
                  <a16:creationId xmlns:a16="http://schemas.microsoft.com/office/drawing/2014/main" id="{EB4E4146-9F64-474A-BE49-19D38DEB20B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07550" y="2070100"/>
              <a:ext cx="636588" cy="63500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Line 40">
              <a:extLst>
                <a:ext uri="{FF2B5EF4-FFF2-40B4-BE49-F238E27FC236}">
                  <a16:creationId xmlns:a16="http://schemas.microsoft.com/office/drawing/2014/main" id="{59A9C892-B4AA-40A8-A563-1DD79171F1F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48913" y="1743075"/>
              <a:ext cx="220663" cy="22066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Line 41">
              <a:extLst>
                <a:ext uri="{FF2B5EF4-FFF2-40B4-BE49-F238E27FC236}">
                  <a16:creationId xmlns:a16="http://schemas.microsoft.com/office/drawing/2014/main" id="{9229C756-42BF-490B-98AC-36D52EBEEC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418638" y="4103688"/>
              <a:ext cx="1282700" cy="128111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Line 42">
              <a:extLst>
                <a:ext uri="{FF2B5EF4-FFF2-40B4-BE49-F238E27FC236}">
                  <a16:creationId xmlns:a16="http://schemas.microsoft.com/office/drawing/2014/main" id="{FA6C7F13-BE77-4FA1-9ED9-D27C77A6587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740775" y="4384675"/>
              <a:ext cx="1392238" cy="13922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Line 43">
              <a:extLst>
                <a:ext uri="{FF2B5EF4-FFF2-40B4-BE49-F238E27FC236}">
                  <a16:creationId xmlns:a16="http://schemas.microsoft.com/office/drawing/2014/main" id="{54F13C5B-273C-4B4B-B50A-2E89FF50639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573963" y="5043488"/>
              <a:ext cx="1668463" cy="16700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Line 44">
              <a:extLst>
                <a:ext uri="{FF2B5EF4-FFF2-40B4-BE49-F238E27FC236}">
                  <a16:creationId xmlns:a16="http://schemas.microsoft.com/office/drawing/2014/main" id="{7D3FA7C6-BEEA-43B2-B8D0-4DCFEDA199B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361488" y="4224338"/>
              <a:ext cx="701675" cy="70167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Line 45">
              <a:extLst>
                <a:ext uri="{FF2B5EF4-FFF2-40B4-BE49-F238E27FC236}">
                  <a16:creationId xmlns:a16="http://schemas.microsoft.com/office/drawing/2014/main" id="{DC8C09B9-D05D-4A26-9837-3DC115B4BDE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53650" y="3787775"/>
              <a:ext cx="344488" cy="34448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Line 46">
              <a:extLst>
                <a:ext uri="{FF2B5EF4-FFF2-40B4-BE49-F238E27FC236}">
                  <a16:creationId xmlns:a16="http://schemas.microsoft.com/office/drawing/2014/main" id="{F9D9124B-B279-47D1-A888-A89B8F98AC3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877550" y="3225800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Line 47">
              <a:extLst>
                <a:ext uri="{FF2B5EF4-FFF2-40B4-BE49-F238E27FC236}">
                  <a16:creationId xmlns:a16="http://schemas.microsoft.com/office/drawing/2014/main" id="{01C2C304-C982-4B24-93B1-E05CDB0E4A6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433175" y="2670175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Line 48">
              <a:extLst>
                <a:ext uri="{FF2B5EF4-FFF2-40B4-BE49-F238E27FC236}">
                  <a16:creationId xmlns:a16="http://schemas.microsoft.com/office/drawing/2014/main" id="{5C9BB7BE-DC48-48A2-88A5-ED16AFE8277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419975" y="6756400"/>
              <a:ext cx="111126" cy="11747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Line 49">
              <a:extLst>
                <a:ext uri="{FF2B5EF4-FFF2-40B4-BE49-F238E27FC236}">
                  <a16:creationId xmlns:a16="http://schemas.microsoft.com/office/drawing/2014/main" id="{D5B2E72F-1A92-4711-B22A-7DD4E94A19F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677150" y="5867400"/>
              <a:ext cx="973138" cy="101440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Line 50">
              <a:extLst>
                <a:ext uri="{FF2B5EF4-FFF2-40B4-BE49-F238E27FC236}">
                  <a16:creationId xmlns:a16="http://schemas.microsoft.com/office/drawing/2014/main" id="{2E238C31-7DB4-4D72-AC1E-B5987B97668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950201" y="5514974"/>
              <a:ext cx="1338262" cy="1358897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Line 51">
              <a:extLst>
                <a:ext uri="{FF2B5EF4-FFF2-40B4-BE49-F238E27FC236}">
                  <a16:creationId xmlns:a16="http://schemas.microsoft.com/office/drawing/2014/main" id="{AF32EF44-E2EF-43D6-A3B5-D3E9CA8E13E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791825" y="3484563"/>
              <a:ext cx="528638" cy="528637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Line 52">
              <a:extLst>
                <a:ext uri="{FF2B5EF4-FFF2-40B4-BE49-F238E27FC236}">
                  <a16:creationId xmlns:a16="http://schemas.microsoft.com/office/drawing/2014/main" id="{A60359A7-4B87-4F26-B42A-64E85E8CF95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407775" y="3213100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Line 53">
              <a:extLst>
                <a:ext uri="{FF2B5EF4-FFF2-40B4-BE49-F238E27FC236}">
                  <a16:creationId xmlns:a16="http://schemas.microsoft.com/office/drawing/2014/main" id="{7109B19B-F289-44A6-93E8-201AF591254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873875" y="3221038"/>
              <a:ext cx="1393825" cy="13938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Line 54">
              <a:extLst>
                <a:ext uri="{FF2B5EF4-FFF2-40B4-BE49-F238E27FC236}">
                  <a16:creationId xmlns:a16="http://schemas.microsoft.com/office/drawing/2014/main" id="{0E71C130-9579-4886-AE19-E439870269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149975" y="3538538"/>
              <a:ext cx="1512888" cy="1514475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Line 55">
              <a:extLst>
                <a:ext uri="{FF2B5EF4-FFF2-40B4-BE49-F238E27FC236}">
                  <a16:creationId xmlns:a16="http://schemas.microsoft.com/office/drawing/2014/main" id="{DFE82A6F-692E-4D35-A5AF-4434C6994A4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92675" y="4265613"/>
              <a:ext cx="1812925" cy="181292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Line 56">
              <a:extLst>
                <a:ext uri="{FF2B5EF4-FFF2-40B4-BE49-F238E27FC236}">
                  <a16:creationId xmlns:a16="http://schemas.microsoft.com/office/drawing/2014/main" id="{14100609-7BB9-40F4-A3D2-806A0A28ADB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834188" y="3375025"/>
              <a:ext cx="762000" cy="76200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Line 57">
              <a:extLst>
                <a:ext uri="{FF2B5EF4-FFF2-40B4-BE49-F238E27FC236}">
                  <a16:creationId xmlns:a16="http://schemas.microsoft.com/office/drawing/2014/main" id="{9BA0D4A2-24C1-4156-9DE4-EBD054488C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694613" y="2901950"/>
              <a:ext cx="374650" cy="3746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Line 58">
              <a:extLst>
                <a:ext uri="{FF2B5EF4-FFF2-40B4-BE49-F238E27FC236}">
                  <a16:creationId xmlns:a16="http://schemas.microsoft.com/office/drawing/2014/main" id="{2E74F2EB-0C2A-4083-8478-2B8763B2BFF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480425" y="2289175"/>
              <a:ext cx="200025" cy="20002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Line 59">
              <a:extLst>
                <a:ext uri="{FF2B5EF4-FFF2-40B4-BE49-F238E27FC236}">
                  <a16:creationId xmlns:a16="http://schemas.microsoft.com/office/drawing/2014/main" id="{6FD7E3D3-02E2-4E8C-A11F-97395DCFFA0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083675" y="1685925"/>
              <a:ext cx="200025" cy="20002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Line 60">
              <a:extLst>
                <a:ext uri="{FF2B5EF4-FFF2-40B4-BE49-F238E27FC236}">
                  <a16:creationId xmlns:a16="http://schemas.microsoft.com/office/drawing/2014/main" id="{3618CB0F-1A4A-4B0B-AB0C-AD304D4456E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02100" y="6126162"/>
              <a:ext cx="742950" cy="741361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Line 61">
              <a:extLst>
                <a:ext uri="{FF2B5EF4-FFF2-40B4-BE49-F238E27FC236}">
                  <a16:creationId xmlns:a16="http://schemas.microsoft.com/office/drawing/2014/main" id="{A2FA7825-71F6-4968-8CEE-AB4392C6BA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38638" y="5149849"/>
              <a:ext cx="1712912" cy="1724023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Line 62">
              <a:extLst>
                <a:ext uri="{FF2B5EF4-FFF2-40B4-BE49-F238E27FC236}">
                  <a16:creationId xmlns:a16="http://schemas.microsoft.com/office/drawing/2014/main" id="{F799E696-2E02-45AF-977E-566965D1868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33913" y="4756149"/>
              <a:ext cx="2098674" cy="2111373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Line 63">
              <a:extLst>
                <a:ext uri="{FF2B5EF4-FFF2-40B4-BE49-F238E27FC236}">
                  <a16:creationId xmlns:a16="http://schemas.microsoft.com/office/drawing/2014/main" id="{B0A8226E-0006-4B1C-9FB3-CB820DBC53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366125" y="2547938"/>
              <a:ext cx="573088" cy="57467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Line 64">
              <a:extLst>
                <a:ext uri="{FF2B5EF4-FFF2-40B4-BE49-F238E27FC236}">
                  <a16:creationId xmlns:a16="http://schemas.microsoft.com/office/drawing/2014/main" id="{4FAC8AF3-CEFE-47D3-A8D8-E9072623726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034463" y="2254250"/>
              <a:ext cx="200025" cy="2000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Line 65">
              <a:extLst>
                <a:ext uri="{FF2B5EF4-FFF2-40B4-BE49-F238E27FC236}">
                  <a16:creationId xmlns:a16="http://schemas.microsoft.com/office/drawing/2014/main" id="{70AA634A-4523-4CBB-93DD-0143318AFBA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323388" y="5430838"/>
              <a:ext cx="858838" cy="8588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Line 66">
              <a:extLst>
                <a:ext uri="{FF2B5EF4-FFF2-40B4-BE49-F238E27FC236}">
                  <a16:creationId xmlns:a16="http://schemas.microsoft.com/office/drawing/2014/main" id="{38C31E7E-89A4-4129-A83A-7A416F98E53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821738" y="5570538"/>
              <a:ext cx="933450" cy="9334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Line 67">
              <a:extLst>
                <a:ext uri="{FF2B5EF4-FFF2-40B4-BE49-F238E27FC236}">
                  <a16:creationId xmlns:a16="http://schemas.microsoft.com/office/drawing/2014/main" id="{98A6BB91-610C-4EE3-A3E2-43CD6A3D6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212138" y="5975350"/>
              <a:ext cx="908050" cy="898522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Line 68">
              <a:extLst>
                <a:ext uri="{FF2B5EF4-FFF2-40B4-BE49-F238E27FC236}">
                  <a16:creationId xmlns:a16="http://schemas.microsoft.com/office/drawing/2014/main" id="{88089C3A-918E-47B4-9FB4-56A9CE15D8A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99563" y="5426075"/>
              <a:ext cx="469900" cy="469900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Line 69">
              <a:extLst>
                <a:ext uri="{FF2B5EF4-FFF2-40B4-BE49-F238E27FC236}">
                  <a16:creationId xmlns:a16="http://schemas.microsoft.com/office/drawing/2014/main" id="{D5F389F5-A675-4D1C-B311-50A2513EF62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29788" y="5133975"/>
              <a:ext cx="231775" cy="23018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Line 70">
              <a:extLst>
                <a:ext uri="{FF2B5EF4-FFF2-40B4-BE49-F238E27FC236}">
                  <a16:creationId xmlns:a16="http://schemas.microsoft.com/office/drawing/2014/main" id="{EB3C9934-E7F2-4C6E-925B-8BAF1A31D4A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15563" y="4756150"/>
              <a:ext cx="122238" cy="1238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Line 71">
              <a:extLst>
                <a:ext uri="{FF2B5EF4-FFF2-40B4-BE49-F238E27FC236}">
                  <a16:creationId xmlns:a16="http://schemas.microsoft.com/office/drawing/2014/main" id="{CDA15C54-94C3-4F30-9AC1-E8DD51907B6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587038" y="4384675"/>
              <a:ext cx="123825" cy="12223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Line 73">
              <a:extLst>
                <a:ext uri="{FF2B5EF4-FFF2-40B4-BE49-F238E27FC236}">
                  <a16:creationId xmlns:a16="http://schemas.microsoft.com/office/drawing/2014/main" id="{604B7C8C-5C2D-412C-B3C6-F909D2BD4B3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450262" y="6565900"/>
              <a:ext cx="309563" cy="31590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Line 74">
              <a:extLst>
                <a:ext uri="{FF2B5EF4-FFF2-40B4-BE49-F238E27FC236}">
                  <a16:creationId xmlns:a16="http://schemas.microsoft.com/office/drawing/2014/main" id="{92707423-2BCB-4B9A-85CE-095CC861D37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759825" y="6376988"/>
              <a:ext cx="476251" cy="50481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Line 75">
              <a:extLst>
                <a:ext uri="{FF2B5EF4-FFF2-40B4-BE49-F238E27FC236}">
                  <a16:creationId xmlns:a16="http://schemas.microsoft.com/office/drawing/2014/main" id="{1D667B2E-D8E1-4DFD-9DDF-FF17892B7A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42550" y="5014913"/>
              <a:ext cx="355600" cy="35401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Line 76">
              <a:extLst>
                <a:ext uri="{FF2B5EF4-FFF2-40B4-BE49-F238E27FC236}">
                  <a16:creationId xmlns:a16="http://schemas.microsoft.com/office/drawing/2014/main" id="{9FA77E99-9CDC-4D3D-B401-A133DBD4022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655300" y="4833938"/>
              <a:ext cx="123825" cy="1222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Line 77">
              <a:extLst>
                <a:ext uri="{FF2B5EF4-FFF2-40B4-BE49-F238E27FC236}">
                  <a16:creationId xmlns:a16="http://schemas.microsoft.com/office/drawing/2014/main" id="{B9AA8620-280C-48FD-92A2-163297E3AA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847263" y="6064250"/>
              <a:ext cx="574675" cy="57467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Line 78">
              <a:extLst>
                <a:ext uri="{FF2B5EF4-FFF2-40B4-BE49-F238E27FC236}">
                  <a16:creationId xmlns:a16="http://schemas.microsoft.com/office/drawing/2014/main" id="{D7DC62DB-C91F-441E-A703-6B101C2CF4E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464675" y="6110288"/>
              <a:ext cx="623888" cy="625475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Line 79">
              <a:extLst>
                <a:ext uri="{FF2B5EF4-FFF2-40B4-BE49-F238E27FC236}">
                  <a16:creationId xmlns:a16="http://schemas.microsoft.com/office/drawing/2014/main" id="{2FA5FA27-6377-4E14-8C01-EFEA6217800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20188" y="6343650"/>
              <a:ext cx="506412" cy="538156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7" name="Line 80">
              <a:extLst>
                <a:ext uri="{FF2B5EF4-FFF2-40B4-BE49-F238E27FC236}">
                  <a16:creationId xmlns:a16="http://schemas.microsoft.com/office/drawing/2014/main" id="{5DC9DA0C-3F87-4F0E-A940-CB12A62712A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78988" y="5975350"/>
              <a:ext cx="314325" cy="3143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8" name="Line 81">
              <a:extLst>
                <a:ext uri="{FF2B5EF4-FFF2-40B4-BE49-F238E27FC236}">
                  <a16:creationId xmlns:a16="http://schemas.microsoft.com/office/drawing/2014/main" id="{E3947F21-7248-4417-AD30-BB7C81A4008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034588" y="5780088"/>
              <a:ext cx="153988" cy="15398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9" name="Line 82">
              <a:extLst>
                <a:ext uri="{FF2B5EF4-FFF2-40B4-BE49-F238E27FC236}">
                  <a16:creationId xmlns:a16="http://schemas.microsoft.com/office/drawing/2014/main" id="{889C332D-3029-44CD-8490-B21BA6A42AB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58438" y="5527675"/>
              <a:ext cx="84138" cy="8096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0" name="Line 83">
              <a:extLst>
                <a:ext uri="{FF2B5EF4-FFF2-40B4-BE49-F238E27FC236}">
                  <a16:creationId xmlns:a16="http://schemas.microsoft.com/office/drawing/2014/main" id="{FF0D06C0-ECF1-45EB-A940-44E1FB5A4D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607675" y="5276850"/>
              <a:ext cx="82550" cy="8413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1" name="Line 85">
              <a:extLst>
                <a:ext uri="{FF2B5EF4-FFF2-40B4-BE49-F238E27FC236}">
                  <a16:creationId xmlns:a16="http://schemas.microsoft.com/office/drawing/2014/main" id="{3C62133F-6987-4E09-A288-453A3AA9729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320212" y="6775450"/>
              <a:ext cx="103189" cy="106356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2" name="Line 86">
              <a:extLst>
                <a:ext uri="{FF2B5EF4-FFF2-40B4-BE49-F238E27FC236}">
                  <a16:creationId xmlns:a16="http://schemas.microsoft.com/office/drawing/2014/main" id="{2A8CBD82-C929-4062-BF31-B88117798E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02790" y="6697660"/>
              <a:ext cx="185736" cy="18414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3" name="Line 87">
              <a:extLst>
                <a:ext uri="{FF2B5EF4-FFF2-40B4-BE49-F238E27FC236}">
                  <a16:creationId xmlns:a16="http://schemas.microsoft.com/office/drawing/2014/main" id="{5C7B05FB-6DD9-434C-BAF1-F951E9A2B0A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63213" y="5786438"/>
              <a:ext cx="238125" cy="23653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4" name="Line 88">
              <a:extLst>
                <a:ext uri="{FF2B5EF4-FFF2-40B4-BE49-F238E27FC236}">
                  <a16:creationId xmlns:a16="http://schemas.microsoft.com/office/drawing/2014/main" id="{FD7077EC-87F8-43A5-ABC2-FC35A28F1ED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739438" y="5664200"/>
              <a:ext cx="82550" cy="825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5" name="Line 89">
              <a:extLst>
                <a:ext uri="{FF2B5EF4-FFF2-40B4-BE49-F238E27FC236}">
                  <a16:creationId xmlns:a16="http://schemas.microsoft.com/office/drawing/2014/main" id="{F530EE20-DB07-4434-AE75-D671A09575B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79963" y="5232400"/>
              <a:ext cx="682625" cy="6826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6" name="Line 90">
              <a:extLst>
                <a:ext uri="{FF2B5EF4-FFF2-40B4-BE49-F238E27FC236}">
                  <a16:creationId xmlns:a16="http://schemas.microsoft.com/office/drawing/2014/main" id="{185EDF36-FFD0-4828-B5D4-0370C14676C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51338" y="5314950"/>
              <a:ext cx="741363" cy="74136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7" name="Line 91">
              <a:extLst>
                <a:ext uri="{FF2B5EF4-FFF2-40B4-BE49-F238E27FC236}">
                  <a16:creationId xmlns:a16="http://schemas.microsoft.com/office/drawing/2014/main" id="{571FC727-1FFB-4540-93A0-AAE67F5A27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76650" y="5611813"/>
              <a:ext cx="887413" cy="88900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8" name="Line 92">
              <a:extLst>
                <a:ext uri="{FF2B5EF4-FFF2-40B4-BE49-F238E27FC236}">
                  <a16:creationId xmlns:a16="http://schemas.microsoft.com/office/drawing/2014/main" id="{793D7673-14CC-483F-846F-82050428F6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27563" y="5175250"/>
              <a:ext cx="374650" cy="3746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9" name="Line 93">
              <a:extLst>
                <a:ext uri="{FF2B5EF4-FFF2-40B4-BE49-F238E27FC236}">
                  <a16:creationId xmlns:a16="http://schemas.microsoft.com/office/drawing/2014/main" id="{578E0ED5-F9FF-49EC-B9CA-DEF7EED2DF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049838" y="4943475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0" name="Line 94">
              <a:extLst>
                <a:ext uri="{FF2B5EF4-FFF2-40B4-BE49-F238E27FC236}">
                  <a16:creationId xmlns:a16="http://schemas.microsoft.com/office/drawing/2014/main" id="{643ADAFC-4370-4FE3-980C-AF8C2BCF5BA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435600" y="4643438"/>
              <a:ext cx="96838" cy="984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1" name="Line 95">
              <a:extLst>
                <a:ext uri="{FF2B5EF4-FFF2-40B4-BE49-F238E27FC236}">
                  <a16:creationId xmlns:a16="http://schemas.microsoft.com/office/drawing/2014/main" id="{A44131FC-D7ED-4F40-A740-BC675C478D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730875" y="4348163"/>
              <a:ext cx="98425" cy="984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2" name="Line 96">
              <a:extLst>
                <a:ext uri="{FF2B5EF4-FFF2-40B4-BE49-F238E27FC236}">
                  <a16:creationId xmlns:a16="http://schemas.microsoft.com/office/drawing/2014/main" id="{A0C97284-E9C0-45ED-B183-BF1E247BD7B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06762" y="6524624"/>
              <a:ext cx="346076" cy="34924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3" name="Line 97">
              <a:extLst>
                <a:ext uri="{FF2B5EF4-FFF2-40B4-BE49-F238E27FC236}">
                  <a16:creationId xmlns:a16="http://schemas.microsoft.com/office/drawing/2014/main" id="{F8AD6D93-78C2-4380-9155-64249828CDD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44888" y="6103937"/>
              <a:ext cx="758825" cy="769937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4" name="Line 98">
              <a:extLst>
                <a:ext uri="{FF2B5EF4-FFF2-40B4-BE49-F238E27FC236}">
                  <a16:creationId xmlns:a16="http://schemas.microsoft.com/office/drawing/2014/main" id="{7B9D3534-F852-4DE9-B766-E2C1A482947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22700" y="5984875"/>
              <a:ext cx="887413" cy="888998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5" name="Line 99">
              <a:extLst>
                <a:ext uri="{FF2B5EF4-FFF2-40B4-BE49-F238E27FC236}">
                  <a16:creationId xmlns:a16="http://schemas.microsoft.com/office/drawing/2014/main" id="{BB8F33A3-6506-4555-91B7-F8BAB57BB21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510213" y="4902200"/>
              <a:ext cx="282575" cy="28257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6" name="Line 100">
              <a:extLst>
                <a:ext uri="{FF2B5EF4-FFF2-40B4-BE49-F238E27FC236}">
                  <a16:creationId xmlns:a16="http://schemas.microsoft.com/office/drawing/2014/main" id="{540DB7D2-AFA9-4804-8DBA-22CE6C77857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838825" y="4757738"/>
              <a:ext cx="98425" cy="984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117" name="Oval 116">
            <a:extLst>
              <a:ext uri="{FF2B5EF4-FFF2-40B4-BE49-F238E27FC236}">
                <a16:creationId xmlns:a16="http://schemas.microsoft.com/office/drawing/2014/main" id="{C2E78ACB-27C6-43D4-A12A-AE15588B4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0800000">
            <a:off x="9983970" y="6390652"/>
            <a:ext cx="137160" cy="137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12C66AD-9D46-4E18-B06D-3ADB8727A9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00" y="585789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838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customer stor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1" y="0"/>
            <a:ext cx="5669280" cy="6858000"/>
          </a:xfrm>
          <a:gradFill flip="none" rotWithShape="1">
            <a:gsLst>
              <a:gs pos="40000">
                <a:srgbClr val="000000">
                  <a:alpha val="93000"/>
                </a:srgbClr>
              </a:gs>
              <a:gs pos="18000">
                <a:srgbClr val="000000"/>
              </a:gs>
              <a:gs pos="70000">
                <a:srgbClr val="000000">
                  <a:alpha val="60000"/>
                </a:srgbClr>
              </a:gs>
              <a:gs pos="93000">
                <a:srgbClr val="000000">
                  <a:alpha val="0"/>
                </a:srgbClr>
              </a:gs>
            </a:gsLst>
            <a:lin ang="300000" scaled="0"/>
            <a:tileRect/>
          </a:gradFill>
        </p:spPr>
        <p:txBody>
          <a:bodyPr lIns="585216" tIns="585216" rIns="585216" bIns="4663440" anchor="b" anchorCtr="0">
            <a:noAutofit/>
          </a:bodyPr>
          <a:lstStyle>
            <a:lvl1pPr>
              <a:defRPr sz="2800" spc="0">
                <a:gradFill>
                  <a:gsLst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D4E54DC-0D94-437C-B872-E7B8CD6AF8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986" y="2339784"/>
            <a:ext cx="3657600" cy="2017355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  <a:lvl2pPr marL="228556" indent="0"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2pPr>
            <a:lvl3pPr marL="457112" indent="0"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3pPr>
            <a:lvl4pPr marL="661861" indent="0"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4pPr>
            <a:lvl5pPr marL="855499" indent="0"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92126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customer stor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1" y="0"/>
            <a:ext cx="5669280" cy="6858000"/>
          </a:xfrm>
          <a:gradFill flip="none" rotWithShape="1">
            <a:gsLst>
              <a:gs pos="40000">
                <a:schemeClr val="bg1">
                  <a:alpha val="93000"/>
                </a:schemeClr>
              </a:gs>
              <a:gs pos="18000">
                <a:schemeClr val="bg1"/>
              </a:gs>
              <a:gs pos="70000">
                <a:schemeClr val="bg1">
                  <a:alpha val="60000"/>
                </a:schemeClr>
              </a:gs>
              <a:gs pos="93000">
                <a:schemeClr val="bg1">
                  <a:alpha val="0"/>
                </a:schemeClr>
              </a:gs>
            </a:gsLst>
            <a:lin ang="300000" scaled="0"/>
            <a:tileRect/>
          </a:gradFill>
        </p:spPr>
        <p:txBody>
          <a:bodyPr lIns="585216" tIns="585216" rIns="585216" bIns="4663440" anchor="b" anchorCtr="0">
            <a:noAutofit/>
          </a:bodyPr>
          <a:lstStyle>
            <a:lvl1pPr>
              <a:defRPr sz="2800" spc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D4E54DC-0D94-437C-B872-E7B8CD6AF8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986" y="2339784"/>
            <a:ext cx="3657600" cy="2017355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228556" indent="0"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2pPr>
            <a:lvl3pPr marL="457112" indent="0"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3pPr>
            <a:lvl4pPr marL="661861" indent="0"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4pPr>
            <a:lvl5pPr marL="855499" indent="0"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3792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devices with content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6E0755-1E27-4228-9E72-2E9E3D256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A5BE06-FD66-49FC-82B2-2F4A7AAA3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4937760"/>
            <a:ext cx="12192000" cy="192024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D106195-A95E-444C-92B8-4A34CEF41E5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242" y="5354552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7BA21E2-2183-4B6B-9CED-631A1EC084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65206" y="5354552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4D5D935-1E21-439B-8DEC-C61FADD59E2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66171" y="5354552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38A727A-F820-4FB9-B0DC-EE6882B64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93690" y="1707993"/>
            <a:ext cx="3804320" cy="2268351"/>
          </a:xfrm>
          <a:prstGeom prst="roundRect">
            <a:avLst>
              <a:gd name="adj" fmla="val 2491"/>
            </a:avLst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8BA44F96-D083-4BCB-95EC-83CB5883B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15612" y="1828138"/>
            <a:ext cx="3572294" cy="2009416"/>
          </a:xfrm>
          <a:solidFill>
            <a:srgbClr val="E6E6E6"/>
          </a:solidFill>
        </p:spPr>
        <p:txBody>
          <a:bodyPr lIns="0" tIns="0" bIns="182880" anchor="ctr" anchorCtr="0">
            <a:noAutofit/>
          </a:bodyPr>
          <a:lstStyle>
            <a:lvl1pPr marL="0" indent="0" algn="ctr">
              <a:buNone/>
              <a:defRPr sz="16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Drag &amp; drop your screenshot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9B9B571-DAE0-4FEB-9885-CCA0C900A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193841" y="1707993"/>
            <a:ext cx="3804320" cy="2268351"/>
          </a:xfrm>
          <a:prstGeom prst="roundRect">
            <a:avLst>
              <a:gd name="adj" fmla="val 2491"/>
            </a:avLst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26B41C-1189-47EA-B3CD-9D7DEAB30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16576" y="1828138"/>
            <a:ext cx="3572294" cy="2009416"/>
          </a:xfrm>
          <a:solidFill>
            <a:srgbClr val="E6E6E6"/>
          </a:solidFill>
        </p:spPr>
        <p:txBody>
          <a:bodyPr lIns="0" tIns="0" bIns="182880" anchor="ctr" anchorCtr="0">
            <a:noAutofit/>
          </a:bodyPr>
          <a:lstStyle>
            <a:lvl1pPr marL="0" indent="0" algn="ctr">
              <a:buNone/>
              <a:defRPr sz="16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Drag &amp; drop your screenshot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DBB0ABF-34A9-4603-8AC2-F92E719C6E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8093993" y="1707993"/>
            <a:ext cx="3804320" cy="2268351"/>
          </a:xfrm>
          <a:prstGeom prst="roundRect">
            <a:avLst>
              <a:gd name="adj" fmla="val 2491"/>
            </a:avLst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F8F27347-71C2-4B7B-9EEE-DCDDCBCAAF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217541" y="1828138"/>
            <a:ext cx="3572294" cy="2009416"/>
          </a:xfrm>
          <a:solidFill>
            <a:srgbClr val="E6E6E6"/>
          </a:solidFill>
        </p:spPr>
        <p:txBody>
          <a:bodyPr lIns="0" tIns="0" bIns="182880" anchor="ctr" anchorCtr="0">
            <a:noAutofit/>
          </a:bodyPr>
          <a:lstStyle>
            <a:lvl1pPr marL="0" indent="0" algn="ctr">
              <a:buNone/>
              <a:defRPr sz="16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Drag &amp; drop your screenshot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843186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96296E-6 L 1.04167E-6 0.0622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96296E-6 L 1.04167E-6 0.0622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8.33333E-7 -2.96296E-6 L -8.33333E-7 0.06227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04167E-6 -2.96296E-6 L 1.04167E-6 0.06227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70833E-6 -2.96296E-6 L -2.70833E-6 0.06227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04167E-6 -2.96296E-6 L 1.04167E-6 0.06227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20" grpId="0" animBg="1"/>
      <p:bldP spid="20" grpId="1" animBg="1"/>
      <p:bldP spid="14" grpId="0" animBg="1"/>
      <p:bldP spid="14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devices with content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CF17EA-5E8D-4923-AEAC-08FCE7E97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197170" y="1436688"/>
            <a:ext cx="7797660" cy="4649406"/>
          </a:xfrm>
          <a:prstGeom prst="roundRect">
            <a:avLst>
              <a:gd name="adj" fmla="val 2491"/>
            </a:avLst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0A1C56A-5417-4BAF-B267-5CA4F99EB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44610" y="1715115"/>
            <a:ext cx="7275652" cy="3222645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Drag &amp; drop your screenshot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6E0755-1E27-4228-9E72-2E9E3D256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A5BE06-FD66-49FC-82B2-2F4A7AAA3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4937760"/>
            <a:ext cx="12192000" cy="192024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FC254CD-F631-46FC-A391-1B5E1F1213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242" y="5354552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4B206FB-5827-4AE9-9321-1D97705DE4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65206" y="5354552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04A2BA5-E13E-4980-BDA1-582D761820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66171" y="5354552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7040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44444E-6 L 0.07188 -4.44444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44444E-6 L 0.07188 -4.44444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5" grpId="0" animBg="1"/>
      <p:bldP spid="15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devices with content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5810F4F-68F0-4E21-BB24-C8FC8530B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48303" y="499243"/>
            <a:ext cx="7797660" cy="4649406"/>
          </a:xfrm>
          <a:prstGeom prst="roundRect">
            <a:avLst>
              <a:gd name="adj" fmla="val 2491"/>
            </a:avLst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15E43F2-AAE6-4165-8D8F-1087C0BCA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1" y="730555"/>
            <a:ext cx="6096000" cy="4206239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Drag &amp; drop your screenshot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6E0755-1E27-4228-9E72-2E9E3D256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1829678"/>
            <a:ext cx="4405172" cy="1107996"/>
          </a:xfrm>
        </p:spPr>
        <p:txBody>
          <a:bodyPr anchor="b" anchorCtr="0"/>
          <a:lstStyle>
            <a:lvl1pPr algn="l">
              <a:defRPr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A5BE06-FD66-49FC-82B2-2F4A7AAA3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4937760"/>
            <a:ext cx="12192000" cy="192024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233F09B-751F-499F-8AB1-46D1CBB97C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242" y="5354552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472DDD0-05D6-4439-8178-FA2D5C2518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65206" y="5354552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750ECAA-2638-4E98-A3ED-59D8EE377E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66171" y="5354552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2083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44444E-6 L 0.07188 -4.44444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L 0.07187 -4.07407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Dev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BCCCCFD-7906-42D4-BC2F-F10F2EAC6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197170" y="1436688"/>
            <a:ext cx="7797660" cy="4649406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A528D5A-2410-4344-B71D-D58E63F5B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44610" y="1715115"/>
            <a:ext cx="7275652" cy="4092555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Drag &amp; drop your screenshot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553682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125E-6 1.48148E-6 L 3.125E-6 0.0622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125E-6 1.48148E-6 L 3.125E-6 0.0622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9" grpId="0" animBg="1"/>
      <p:bldP spid="9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0768891-8C94-4069-BC8C-0A54A63140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1436688"/>
            <a:ext cx="4714875" cy="1231106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000" b="0">
                <a:latin typeface="+mn-lt"/>
                <a:cs typeface="Segoe UI" panose="020B05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1600" b="0">
                <a:latin typeface="+mn-lt"/>
              </a:defRPr>
            </a:lvl2pPr>
            <a:lvl3pPr marL="450764" indent="0">
              <a:buFont typeface="Wingdings" panose="05000000000000000000" pitchFamily="2" charset="2"/>
              <a:buNone/>
              <a:tabLst/>
              <a:defRPr sz="1200" b="0">
                <a:latin typeface="+mn-lt"/>
              </a:defRPr>
            </a:lvl3pPr>
            <a:lvl4pPr marL="652337" indent="0">
              <a:buFont typeface="Wingdings" panose="05000000000000000000" pitchFamily="2" charset="2"/>
              <a:buNone/>
              <a:defRPr sz="1100" b="0">
                <a:latin typeface="+mn-lt"/>
              </a:defRPr>
            </a:lvl4pPr>
            <a:lvl5pPr marL="853911" indent="0">
              <a:buFont typeface="Wingdings" panose="05000000000000000000" pitchFamily="2" charset="2"/>
              <a:buNone/>
              <a:tabLst/>
              <a:defRPr sz="11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BCCCCFD-7906-42D4-BC2F-F10F2EAC6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48303" y="1337298"/>
            <a:ext cx="7797660" cy="4649406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A528D5A-2410-4344-B71D-D58E63F5B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1" y="1558883"/>
            <a:ext cx="6096000" cy="4206239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Drag &amp; drop your screenshot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434369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7188 2.22222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6 L 0.07187 3.7037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9" grpId="0" animBg="1"/>
      <p:bldP spid="9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5E9C6E-449A-4817-85CC-F95B5FE4225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79045" y="0"/>
            <a:ext cx="8112955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Place Image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318"/>
            <a:ext cx="2266311" cy="5691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319" y="941692"/>
            <a:ext cx="3235580" cy="2097190"/>
          </a:xfrm>
          <a:noFill/>
        </p:spPr>
        <p:txBody>
          <a:bodyPr lIns="0" tIns="0" rIns="0" bIns="182880" anchor="b" anchorCtr="0"/>
          <a:lstStyle>
            <a:lvl1pPr>
              <a:defRPr sz="3137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3038882"/>
            <a:ext cx="3208011" cy="727892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980214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with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7" y="2431804"/>
            <a:ext cx="4160520" cy="997196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217" y="3874499"/>
            <a:ext cx="41605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C40D914-674C-48B4-8EC5-1357343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48303" y="1337298"/>
            <a:ext cx="7797660" cy="4649406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4649DA2-9316-426D-B97E-5F36D1B9A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1" y="1558883"/>
            <a:ext cx="6096000" cy="4206239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Drag &amp; drop your screenshot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0497868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7188 2.22222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6 L 0.07187 3.7037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40A43-AE0C-445E-8928-E216D63A0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EEC1A51-0725-49B0-A8F1-07E4CC92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622636" y="1672493"/>
            <a:ext cx="5891782" cy="3513014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4EF17D04-70CD-4A41-BF9B-2D1D21FB9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819848" y="1882867"/>
            <a:ext cx="5497361" cy="3092266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Drag &amp; drop your screenshot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0D8EAA8-D20C-4F1A-8C70-F02753C19F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1672493"/>
            <a:ext cx="4714875" cy="1231106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000" b="0">
                <a:latin typeface="+mn-lt"/>
                <a:cs typeface="Segoe UI" panose="020B05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1600" b="0">
                <a:latin typeface="+mn-lt"/>
              </a:defRPr>
            </a:lvl2pPr>
            <a:lvl3pPr marL="450764" indent="0">
              <a:buFont typeface="Wingdings" panose="05000000000000000000" pitchFamily="2" charset="2"/>
              <a:buNone/>
              <a:tabLst/>
              <a:defRPr sz="1200" b="0">
                <a:latin typeface="+mn-lt"/>
              </a:defRPr>
            </a:lvl3pPr>
            <a:lvl4pPr marL="652337" indent="0">
              <a:buFont typeface="Wingdings" panose="05000000000000000000" pitchFamily="2" charset="2"/>
              <a:buNone/>
              <a:defRPr sz="1100" b="0">
                <a:latin typeface="+mn-lt"/>
              </a:defRPr>
            </a:lvl4pPr>
            <a:lvl5pPr marL="853911" indent="0">
              <a:buFont typeface="Wingdings" panose="05000000000000000000" pitchFamily="2" charset="2"/>
              <a:buNone/>
              <a:tabLst/>
              <a:defRPr sz="11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77678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125E-6 1.48148E-6 L 3.125E-6 0.0622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125E-6 1.48148E-6 L 3.125E-6 0.0622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9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6" indent="0">
              <a:buNone/>
              <a:defRPr sz="240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5" indent="0">
              <a:buNone/>
              <a:defRPr sz="200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7" indent="0">
              <a:buNone/>
              <a:defRPr sz="180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 sz="180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35010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1"/>
            <a:ext cx="11018520" cy="553998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49" y="4833940"/>
            <a:ext cx="6099175" cy="2041525"/>
            <a:chOff x="-12" y="3045"/>
            <a:chExt cx="3842" cy="1286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ED797624-9918-4F4D-A328-E931D90F43B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919133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456393"/>
            <a:ext cx="4513126" cy="1107996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91B576E6-160E-4BCE-A166-90B2F2E6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26139" y="585789"/>
            <a:ext cx="5683250" cy="5683250"/>
          </a:xfrm>
          <a:blipFill>
            <a:blip r:embed="rId2"/>
            <a:stretch>
              <a:fillRect/>
            </a:stretch>
          </a:blipFill>
          <a:effectLst>
            <a:outerShdw blurRad="190500" dist="50800" dir="2700000" algn="ctr" rotWithShape="0">
              <a:prstClr val="black">
                <a:alpha val="30000"/>
              </a:prstClr>
            </a:outerShdw>
          </a:effectLst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658CF634-9EEF-49FE-8CD9-21079E676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49" y="4833940"/>
            <a:ext cx="6099175" cy="2041525"/>
            <a:chOff x="-12" y="3045"/>
            <a:chExt cx="3842" cy="1286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EA0332A7-7C31-4C3A-92B9-C09E7387F15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Line 5">
              <a:extLst>
                <a:ext uri="{FF2B5EF4-FFF2-40B4-BE49-F238E27FC236}">
                  <a16:creationId xmlns:a16="http://schemas.microsoft.com/office/drawing/2014/main" id="{E1802A6B-0FA5-4AFA-943A-D45CF85D12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E77E4D66-A591-4407-A4C1-5F4DF17EE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Line 7">
              <a:extLst>
                <a:ext uri="{FF2B5EF4-FFF2-40B4-BE49-F238E27FC236}">
                  <a16:creationId xmlns:a16="http://schemas.microsoft.com/office/drawing/2014/main" id="{EF869CCE-1BD6-4BE5-8D7D-61746AD667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DEDE4AF1-7B22-4663-9BA3-DAC2DCC6C9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0940244F-432C-40C0-A7E9-910E9447CDB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A1C6E6A5-5F57-4647-AD2D-16A0339DFF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6E0729C3-A21B-4E46-9E35-F99A63BFA4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52F1F5E5-D490-4EE1-B93F-54AEE3BEAC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3E9075D5-134E-45BE-A75C-3A53F92BC43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C1497795-D932-4119-88F3-48BF178CEB6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595933AF-088D-40ED-9B88-AEB9F92F61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9D538E2A-16AA-4880-9ECE-27935FC2916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4055CB82-A9D7-421B-ADB0-A59AD774C2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89E6B681-1E9C-4003-8E90-9B69EA1E6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7727BEDD-1710-4D59-9613-C710AFBF7A1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20CC4A77-CAB4-4B4A-8BFC-73153508CDB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B2AA8201-1475-48D3-9DD4-9CBBCAA01C9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3">
              <a:extLst>
                <a:ext uri="{FF2B5EF4-FFF2-40B4-BE49-F238E27FC236}">
                  <a16:creationId xmlns:a16="http://schemas.microsoft.com/office/drawing/2014/main" id="{9FE31C73-17B3-456C-BD51-31120F27DF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5">
              <a:extLst>
                <a:ext uri="{FF2B5EF4-FFF2-40B4-BE49-F238E27FC236}">
                  <a16:creationId xmlns:a16="http://schemas.microsoft.com/office/drawing/2014/main" id="{F7D58059-3C3A-48F7-BE19-8D339D97F19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6">
              <a:extLst>
                <a:ext uri="{FF2B5EF4-FFF2-40B4-BE49-F238E27FC236}">
                  <a16:creationId xmlns:a16="http://schemas.microsoft.com/office/drawing/2014/main" id="{43889137-A687-4097-A8F7-50AC0E84AC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27">
              <a:extLst>
                <a:ext uri="{FF2B5EF4-FFF2-40B4-BE49-F238E27FC236}">
                  <a16:creationId xmlns:a16="http://schemas.microsoft.com/office/drawing/2014/main" id="{77E339B1-8AB0-4348-BCEF-C2BD841C3AC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8">
              <a:extLst>
                <a:ext uri="{FF2B5EF4-FFF2-40B4-BE49-F238E27FC236}">
                  <a16:creationId xmlns:a16="http://schemas.microsoft.com/office/drawing/2014/main" id="{5231B32C-CC43-45B1-A068-207C1773B9E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67C5DB06-7C42-4541-B7EB-46FF131BE1F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31">
              <a:extLst>
                <a:ext uri="{FF2B5EF4-FFF2-40B4-BE49-F238E27FC236}">
                  <a16:creationId xmlns:a16="http://schemas.microsoft.com/office/drawing/2014/main" id="{A1C8F9A2-4E80-49C3-8296-79F5CCA5F8E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2">
              <a:extLst>
                <a:ext uri="{FF2B5EF4-FFF2-40B4-BE49-F238E27FC236}">
                  <a16:creationId xmlns:a16="http://schemas.microsoft.com/office/drawing/2014/main" id="{89D64176-F337-418B-BED3-2DC99F6EE8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3">
              <a:extLst>
                <a:ext uri="{FF2B5EF4-FFF2-40B4-BE49-F238E27FC236}">
                  <a16:creationId xmlns:a16="http://schemas.microsoft.com/office/drawing/2014/main" id="{80FC8CE9-5087-4F39-AAB9-52470263D7C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4">
              <a:extLst>
                <a:ext uri="{FF2B5EF4-FFF2-40B4-BE49-F238E27FC236}">
                  <a16:creationId xmlns:a16="http://schemas.microsoft.com/office/drawing/2014/main" id="{56198EFF-63C3-40D2-9E0A-1E06C747A9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5">
              <a:extLst>
                <a:ext uri="{FF2B5EF4-FFF2-40B4-BE49-F238E27FC236}">
                  <a16:creationId xmlns:a16="http://schemas.microsoft.com/office/drawing/2014/main" id="{CAAD0169-B2C3-4B16-A80D-563DEE3B434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9">
              <a:extLst>
                <a:ext uri="{FF2B5EF4-FFF2-40B4-BE49-F238E27FC236}">
                  <a16:creationId xmlns:a16="http://schemas.microsoft.com/office/drawing/2014/main" id="{ACE9353F-A670-4F38-8A4E-AF92F976C4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40">
              <a:extLst>
                <a:ext uri="{FF2B5EF4-FFF2-40B4-BE49-F238E27FC236}">
                  <a16:creationId xmlns:a16="http://schemas.microsoft.com/office/drawing/2014/main" id="{D6CB0A18-D285-4F90-A6A2-7B89C6B1199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41">
              <a:extLst>
                <a:ext uri="{FF2B5EF4-FFF2-40B4-BE49-F238E27FC236}">
                  <a16:creationId xmlns:a16="http://schemas.microsoft.com/office/drawing/2014/main" id="{B0DF56F2-B8FB-4238-A748-D7117C930C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42">
              <a:extLst>
                <a:ext uri="{FF2B5EF4-FFF2-40B4-BE49-F238E27FC236}">
                  <a16:creationId xmlns:a16="http://schemas.microsoft.com/office/drawing/2014/main" id="{9DC17F9D-47CE-4D2E-8D1A-05A645CBD8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44">
              <a:extLst>
                <a:ext uri="{FF2B5EF4-FFF2-40B4-BE49-F238E27FC236}">
                  <a16:creationId xmlns:a16="http://schemas.microsoft.com/office/drawing/2014/main" id="{67FF744E-5B1D-4E10-8404-9C747AC2D37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5">
              <a:extLst>
                <a:ext uri="{FF2B5EF4-FFF2-40B4-BE49-F238E27FC236}">
                  <a16:creationId xmlns:a16="http://schemas.microsoft.com/office/drawing/2014/main" id="{A19F2EC7-782C-49EE-BF2B-5BE977B421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46">
              <a:extLst>
                <a:ext uri="{FF2B5EF4-FFF2-40B4-BE49-F238E27FC236}">
                  <a16:creationId xmlns:a16="http://schemas.microsoft.com/office/drawing/2014/main" id="{27ED63BA-C996-4A80-8E3E-4ED920D25E4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47">
              <a:extLst>
                <a:ext uri="{FF2B5EF4-FFF2-40B4-BE49-F238E27FC236}">
                  <a16:creationId xmlns:a16="http://schemas.microsoft.com/office/drawing/2014/main" id="{3FE1631C-2C31-427C-934A-CE451B8BCBE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51">
              <a:extLst>
                <a:ext uri="{FF2B5EF4-FFF2-40B4-BE49-F238E27FC236}">
                  <a16:creationId xmlns:a16="http://schemas.microsoft.com/office/drawing/2014/main" id="{23ADE6DA-FDF9-4DF8-8508-27FB564AA4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52">
              <a:extLst>
                <a:ext uri="{FF2B5EF4-FFF2-40B4-BE49-F238E27FC236}">
                  <a16:creationId xmlns:a16="http://schemas.microsoft.com/office/drawing/2014/main" id="{355DB159-29DC-4D78-A825-421B96ABEEA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54">
              <a:extLst>
                <a:ext uri="{FF2B5EF4-FFF2-40B4-BE49-F238E27FC236}">
                  <a16:creationId xmlns:a16="http://schemas.microsoft.com/office/drawing/2014/main" id="{B939DAC6-E5FD-43E2-9343-EC9F7B40E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Freeform 55">
              <a:extLst>
                <a:ext uri="{FF2B5EF4-FFF2-40B4-BE49-F238E27FC236}">
                  <a16:creationId xmlns:a16="http://schemas.microsoft.com/office/drawing/2014/main" id="{D9A074D5-ECF9-44EF-AB7D-61FB91A9E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56">
              <a:extLst>
                <a:ext uri="{FF2B5EF4-FFF2-40B4-BE49-F238E27FC236}">
                  <a16:creationId xmlns:a16="http://schemas.microsoft.com/office/drawing/2014/main" id="{34A890B5-C411-4636-85B9-173F7BE89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7">
              <a:extLst>
                <a:ext uri="{FF2B5EF4-FFF2-40B4-BE49-F238E27FC236}">
                  <a16:creationId xmlns:a16="http://schemas.microsoft.com/office/drawing/2014/main" id="{C4A79E17-6578-43DB-A5B7-D7E94F735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508502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7188 2.22222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4">
            <a:extLst>
              <a:ext uri="{FF2B5EF4-FFF2-40B4-BE49-F238E27FC236}">
                <a16:creationId xmlns:a16="http://schemas.microsoft.com/office/drawing/2014/main" id="{38F77CCB-2B90-43D9-8C79-3A882C622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95725" y="3106738"/>
            <a:ext cx="3989388" cy="3784600"/>
            <a:chOff x="2454" y="1957"/>
            <a:chExt cx="2513" cy="2384"/>
          </a:xfrm>
        </p:grpSpPr>
        <p:sp>
          <p:nvSpPr>
            <p:cNvPr id="14" name="AutoShape 3">
              <a:extLst>
                <a:ext uri="{FF2B5EF4-FFF2-40B4-BE49-F238E27FC236}">
                  <a16:creationId xmlns:a16="http://schemas.microsoft.com/office/drawing/2014/main" id="{EF3744E6-A28A-4C5E-9079-107210B5FCB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5">
              <a:extLst>
                <a:ext uri="{FF2B5EF4-FFF2-40B4-BE49-F238E27FC236}">
                  <a16:creationId xmlns:a16="http://schemas.microsoft.com/office/drawing/2014/main" id="{F40E366E-5BCD-4E4E-8AED-933F13CFD9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6">
              <a:extLst>
                <a:ext uri="{FF2B5EF4-FFF2-40B4-BE49-F238E27FC236}">
                  <a16:creationId xmlns:a16="http://schemas.microsoft.com/office/drawing/2014/main" id="{33AF4673-6503-447B-9025-69FFDBD3CD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7">
              <a:extLst>
                <a:ext uri="{FF2B5EF4-FFF2-40B4-BE49-F238E27FC236}">
                  <a16:creationId xmlns:a16="http://schemas.microsoft.com/office/drawing/2014/main" id="{556EFD9A-C179-40C5-B49D-CE4EA91D8A0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8">
              <a:extLst>
                <a:ext uri="{FF2B5EF4-FFF2-40B4-BE49-F238E27FC236}">
                  <a16:creationId xmlns:a16="http://schemas.microsoft.com/office/drawing/2014/main" id="{1ADDD33B-7479-4416-A3D1-4BB32B8BD3D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9">
              <a:extLst>
                <a:ext uri="{FF2B5EF4-FFF2-40B4-BE49-F238E27FC236}">
                  <a16:creationId xmlns:a16="http://schemas.microsoft.com/office/drawing/2014/main" id="{70FF5F38-B8A2-4460-AE6A-A5A9DDDC90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0">
              <a:extLst>
                <a:ext uri="{FF2B5EF4-FFF2-40B4-BE49-F238E27FC236}">
                  <a16:creationId xmlns:a16="http://schemas.microsoft.com/office/drawing/2014/main" id="{54991479-EFDD-4387-A743-B0BA54BAC97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1">
              <a:extLst>
                <a:ext uri="{FF2B5EF4-FFF2-40B4-BE49-F238E27FC236}">
                  <a16:creationId xmlns:a16="http://schemas.microsoft.com/office/drawing/2014/main" id="{A9223FA7-FA93-4CE5-AB55-6A3EE40C1E5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3">
              <a:extLst>
                <a:ext uri="{FF2B5EF4-FFF2-40B4-BE49-F238E27FC236}">
                  <a16:creationId xmlns:a16="http://schemas.microsoft.com/office/drawing/2014/main" id="{DC17F235-8191-414D-A5BF-544039537C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4">
              <a:extLst>
                <a:ext uri="{FF2B5EF4-FFF2-40B4-BE49-F238E27FC236}">
                  <a16:creationId xmlns:a16="http://schemas.microsoft.com/office/drawing/2014/main" id="{C6B38F67-BB86-419A-9657-40D267EEA2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15">
              <a:extLst>
                <a:ext uri="{FF2B5EF4-FFF2-40B4-BE49-F238E27FC236}">
                  <a16:creationId xmlns:a16="http://schemas.microsoft.com/office/drawing/2014/main" id="{197C18CD-785C-481E-9553-ED8A72AA85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7FA0290D-10EB-4A4A-B38B-0FFD6BD0DA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17">
              <a:extLst>
                <a:ext uri="{FF2B5EF4-FFF2-40B4-BE49-F238E27FC236}">
                  <a16:creationId xmlns:a16="http://schemas.microsoft.com/office/drawing/2014/main" id="{08DC0C25-984D-4711-9930-FAAB1E431CE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916B8963-FEF2-4D54-A87D-08A08761A01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8E3E9155-322A-4971-94B4-37FC6C431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95F5E540-A484-4720-9DFD-877D4E7FB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21">
              <a:extLst>
                <a:ext uri="{FF2B5EF4-FFF2-40B4-BE49-F238E27FC236}">
                  <a16:creationId xmlns:a16="http://schemas.microsoft.com/office/drawing/2014/main" id="{60B8F8AF-BEF3-4AE8-98DC-975EFA6B78B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2">
              <a:extLst>
                <a:ext uri="{FF2B5EF4-FFF2-40B4-BE49-F238E27FC236}">
                  <a16:creationId xmlns:a16="http://schemas.microsoft.com/office/drawing/2014/main" id="{262234A4-5622-4A7D-9988-87D3A0D5A4A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23">
              <a:extLst>
                <a:ext uri="{FF2B5EF4-FFF2-40B4-BE49-F238E27FC236}">
                  <a16:creationId xmlns:a16="http://schemas.microsoft.com/office/drawing/2014/main" id="{20A9445D-3287-4894-967D-79E271B12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26">
              <a:extLst>
                <a:ext uri="{FF2B5EF4-FFF2-40B4-BE49-F238E27FC236}">
                  <a16:creationId xmlns:a16="http://schemas.microsoft.com/office/drawing/2014/main" id="{7453D2BD-49A1-495E-B0D6-BC2E024CEEE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27">
              <a:extLst>
                <a:ext uri="{FF2B5EF4-FFF2-40B4-BE49-F238E27FC236}">
                  <a16:creationId xmlns:a16="http://schemas.microsoft.com/office/drawing/2014/main" id="{53870035-F69F-4E66-A779-B19690311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28">
              <a:extLst>
                <a:ext uri="{FF2B5EF4-FFF2-40B4-BE49-F238E27FC236}">
                  <a16:creationId xmlns:a16="http://schemas.microsoft.com/office/drawing/2014/main" id="{F5D80EEC-76A2-4617-BF03-8DCC0D9950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29">
              <a:extLst>
                <a:ext uri="{FF2B5EF4-FFF2-40B4-BE49-F238E27FC236}">
                  <a16:creationId xmlns:a16="http://schemas.microsoft.com/office/drawing/2014/main" id="{A3A2A0D8-8CDA-47B9-A80D-F096FE886A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0">
              <a:extLst>
                <a:ext uri="{FF2B5EF4-FFF2-40B4-BE49-F238E27FC236}">
                  <a16:creationId xmlns:a16="http://schemas.microsoft.com/office/drawing/2014/main" id="{CB30ACD1-EDDB-41CE-8E5C-5CA26C28D9F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2">
              <a:extLst>
                <a:ext uri="{FF2B5EF4-FFF2-40B4-BE49-F238E27FC236}">
                  <a16:creationId xmlns:a16="http://schemas.microsoft.com/office/drawing/2014/main" id="{3BB42EB1-8EEF-431C-A898-0F3AA7DCFAD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33">
              <a:extLst>
                <a:ext uri="{FF2B5EF4-FFF2-40B4-BE49-F238E27FC236}">
                  <a16:creationId xmlns:a16="http://schemas.microsoft.com/office/drawing/2014/main" id="{BF393E61-254B-4942-BBFB-3E44848BA41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34">
              <a:extLst>
                <a:ext uri="{FF2B5EF4-FFF2-40B4-BE49-F238E27FC236}">
                  <a16:creationId xmlns:a16="http://schemas.microsoft.com/office/drawing/2014/main" id="{AF6316F3-9EB9-49AC-92A0-CCF7E9EE1A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35">
              <a:extLst>
                <a:ext uri="{FF2B5EF4-FFF2-40B4-BE49-F238E27FC236}">
                  <a16:creationId xmlns:a16="http://schemas.microsoft.com/office/drawing/2014/main" id="{40169161-95D2-4C40-9942-1DB496231F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39">
              <a:extLst>
                <a:ext uri="{FF2B5EF4-FFF2-40B4-BE49-F238E27FC236}">
                  <a16:creationId xmlns:a16="http://schemas.microsoft.com/office/drawing/2014/main" id="{B7D5A4C4-83A0-42E7-A287-53A4F64EDEE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0">
              <a:extLst>
                <a:ext uri="{FF2B5EF4-FFF2-40B4-BE49-F238E27FC236}">
                  <a16:creationId xmlns:a16="http://schemas.microsoft.com/office/drawing/2014/main" id="{86757FA3-27C1-411A-8E2F-BFC475A18B1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6BAD94B7-F695-4BAE-BF61-381B9BF5D2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2EF4A4DE-7B77-4805-9FC0-633CAA856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4624E0F-08FC-4ED1-9A21-57B6BB9B62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1C3951EB-1BB6-4364-B8D2-76CD668E4C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1573A790-3D05-4E7C-A171-930050318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47323" y="3178"/>
            <a:ext cx="6244679" cy="6854822"/>
          </a:xfrm>
          <a:custGeom>
            <a:avLst/>
            <a:gdLst>
              <a:gd name="connsiteX0" fmla="*/ 2972492 w 6244679"/>
              <a:gd name="connsiteY0" fmla="*/ 0 h 6848472"/>
              <a:gd name="connsiteX1" fmla="*/ 6244679 w 6244679"/>
              <a:gd name="connsiteY1" fmla="*/ 0 h 6848472"/>
              <a:gd name="connsiteX2" fmla="*/ 6244679 w 6244679"/>
              <a:gd name="connsiteY2" fmla="*/ 6848472 h 6848472"/>
              <a:gd name="connsiteX3" fmla="*/ 0 w 6244679"/>
              <a:gd name="connsiteY3" fmla="*/ 6848472 h 6848472"/>
              <a:gd name="connsiteX4" fmla="*/ 3004648 w 6244679"/>
              <a:gd name="connsiteY4" fmla="*/ 14137 h 684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44679" h="6848472">
                <a:moveTo>
                  <a:pt x="2972492" y="0"/>
                </a:moveTo>
                <a:lnTo>
                  <a:pt x="6244679" y="0"/>
                </a:lnTo>
                <a:lnTo>
                  <a:pt x="6244679" y="6848472"/>
                </a:lnTo>
                <a:lnTo>
                  <a:pt x="0" y="6848472"/>
                </a:lnTo>
                <a:lnTo>
                  <a:pt x="3004648" y="1413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1"/>
            <a:ext cx="5212080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60396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TA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1"/>
            <a:ext cx="11018519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8520A8-0052-4433-B8D7-4861A83A5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916595" y="3106738"/>
            <a:ext cx="3989388" cy="3784600"/>
            <a:chOff x="2454" y="1957"/>
            <a:chExt cx="2513" cy="2384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30888FD9-9D5B-49EF-9558-EE717628D2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E392EE9B-FC89-4AC5-8822-996BB137C2F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3309"/>
              <a:ext cx="239" cy="54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6">
              <a:extLst>
                <a:ext uri="{FF2B5EF4-FFF2-40B4-BE49-F238E27FC236}">
                  <a16:creationId xmlns:a16="http://schemas.microsoft.com/office/drawing/2014/main" id="{C234ECF5-FB3E-49FC-AD4B-E088D7C01CF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7">
              <a:extLst>
                <a:ext uri="{FF2B5EF4-FFF2-40B4-BE49-F238E27FC236}">
                  <a16:creationId xmlns:a16="http://schemas.microsoft.com/office/drawing/2014/main" id="{61EAE922-C656-4C61-85C8-225EB30FD2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8">
              <a:extLst>
                <a:ext uri="{FF2B5EF4-FFF2-40B4-BE49-F238E27FC236}">
                  <a16:creationId xmlns:a16="http://schemas.microsoft.com/office/drawing/2014/main" id="{D5BFE50B-A015-44D3-B8EA-774F460C78A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9">
              <a:extLst>
                <a:ext uri="{FF2B5EF4-FFF2-40B4-BE49-F238E27FC236}">
                  <a16:creationId xmlns:a16="http://schemas.microsoft.com/office/drawing/2014/main" id="{769D3B84-ED38-4FCE-A7F3-0A1FEA45F9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25DB2594-7D75-4BC8-8D84-9CE9C63BDFC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D75B3C8F-624D-4510-888A-40664843D3F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431F0968-A4EA-4FBC-9B0A-5E9EDDC322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00D14474-EA4C-4968-99EB-D0574DA47F4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094D2624-3572-46BA-A638-CA5C0A72DB6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EF6069E9-B906-4FF0-8C73-104A1C345E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9840BA05-E4DB-4C68-B4FC-485BA6786D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8116A665-18E6-4084-833B-23FEE2318A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6">
              <a:extLst>
                <a:ext uri="{FF2B5EF4-FFF2-40B4-BE49-F238E27FC236}">
                  <a16:creationId xmlns:a16="http://schemas.microsoft.com/office/drawing/2014/main" id="{CCD3AA5C-669A-407C-91B0-6AA0E963E1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7">
              <a:extLst>
                <a:ext uri="{FF2B5EF4-FFF2-40B4-BE49-F238E27FC236}">
                  <a16:creationId xmlns:a16="http://schemas.microsoft.com/office/drawing/2014/main" id="{92E4F548-B064-4803-8CEE-2A8CA1428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579"/>
              <a:ext cx="138" cy="294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9">
              <a:extLst>
                <a:ext uri="{FF2B5EF4-FFF2-40B4-BE49-F238E27FC236}">
                  <a16:creationId xmlns:a16="http://schemas.microsoft.com/office/drawing/2014/main" id="{12ED059C-C683-4AFE-A2D7-B8055BB6B0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30">
              <a:extLst>
                <a:ext uri="{FF2B5EF4-FFF2-40B4-BE49-F238E27FC236}">
                  <a16:creationId xmlns:a16="http://schemas.microsoft.com/office/drawing/2014/main" id="{57881EDC-4DD8-4090-9F92-20CCAA0A12C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32">
              <a:extLst>
                <a:ext uri="{FF2B5EF4-FFF2-40B4-BE49-F238E27FC236}">
                  <a16:creationId xmlns:a16="http://schemas.microsoft.com/office/drawing/2014/main" id="{3DA3CE98-3C5A-4D65-A090-FE7720E1AE5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33">
              <a:extLst>
                <a:ext uri="{FF2B5EF4-FFF2-40B4-BE49-F238E27FC236}">
                  <a16:creationId xmlns:a16="http://schemas.microsoft.com/office/drawing/2014/main" id="{2EDB2FB5-C440-4210-84EA-2DD35F0E2AE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34">
              <a:extLst>
                <a:ext uri="{FF2B5EF4-FFF2-40B4-BE49-F238E27FC236}">
                  <a16:creationId xmlns:a16="http://schemas.microsoft.com/office/drawing/2014/main" id="{F70B76D7-9C3B-4A98-902A-87594774656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5">
              <a:extLst>
                <a:ext uri="{FF2B5EF4-FFF2-40B4-BE49-F238E27FC236}">
                  <a16:creationId xmlns:a16="http://schemas.microsoft.com/office/drawing/2014/main" id="{CC022C80-1548-4862-B8DC-DF34BBC95F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9">
              <a:extLst>
                <a:ext uri="{FF2B5EF4-FFF2-40B4-BE49-F238E27FC236}">
                  <a16:creationId xmlns:a16="http://schemas.microsoft.com/office/drawing/2014/main" id="{EFAE99D0-7542-4B98-9481-BC532772F2B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40">
              <a:extLst>
                <a:ext uri="{FF2B5EF4-FFF2-40B4-BE49-F238E27FC236}">
                  <a16:creationId xmlns:a16="http://schemas.microsoft.com/office/drawing/2014/main" id="{7F8D7814-1769-49CB-A9CB-A344CE6501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41">
              <a:extLst>
                <a:ext uri="{FF2B5EF4-FFF2-40B4-BE49-F238E27FC236}">
                  <a16:creationId xmlns:a16="http://schemas.microsoft.com/office/drawing/2014/main" id="{E4E8BC53-3900-4720-9452-60043F3ED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42">
              <a:extLst>
                <a:ext uri="{FF2B5EF4-FFF2-40B4-BE49-F238E27FC236}">
                  <a16:creationId xmlns:a16="http://schemas.microsoft.com/office/drawing/2014/main" id="{AF0E868D-5767-44DB-AD40-5C0B76902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35CCEF96-45A7-43A8-8CEE-9937DA6122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FCB79A91-8DDC-4B41-9FF5-C91F8FF4BF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902427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L 0.05794 4.81481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wi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0">
            <a:extLst>
              <a:ext uri="{FF2B5EF4-FFF2-40B4-BE49-F238E27FC236}">
                <a16:creationId xmlns:a16="http://schemas.microsoft.com/office/drawing/2014/main" id="{596D50BD-BBDE-4036-BA5C-852C4410B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7" y="1193374"/>
            <a:ext cx="8023194" cy="791986"/>
          </a:xfrm>
          <a:noFill/>
        </p:spPr>
        <p:txBody>
          <a:bodyPr vert="horz" wrap="square" lIns="0" tIns="0" rIns="0" bIns="0" rtlCol="0">
            <a:noAutofit/>
          </a:bodyPr>
          <a:lstStyle>
            <a:lvl1pPr>
              <a:defRPr lang="en-US" sz="2400" spc="0" dirty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pPr marL="0" marR="0" lvl="0" indent="0" fontAlgn="auto"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tabLst/>
            </a:pPr>
            <a:r>
              <a:rPr lang="en-US"/>
              <a:t>Click to edit Master title style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E0CA2A-50BC-452D-8F43-10FF672C2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16779" y="4764145"/>
            <a:ext cx="1211246" cy="2112069"/>
            <a:chOff x="9559916" y="4975226"/>
            <a:chExt cx="965994" cy="1684419"/>
          </a:xfrm>
        </p:grpSpPr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B601DB39-9F7F-4C54-B3C5-003A6881561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4" y="5929313"/>
              <a:ext cx="302435" cy="70810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75721731-4090-4A05-B110-B77B84F8782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059961" y="6015038"/>
              <a:ext cx="277814" cy="63825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62BBE30B-5B51-4BDA-A191-2FA80854B68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01275" y="5624513"/>
              <a:ext cx="124635" cy="24606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26">
              <a:extLst>
                <a:ext uri="{FF2B5EF4-FFF2-40B4-BE49-F238E27FC236}">
                  <a16:creationId xmlns:a16="http://schemas.microsoft.com/office/drawing/2014/main" id="{4C892D9B-C7CA-42E9-8869-34D0919E75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1" y="6394450"/>
              <a:ext cx="120651" cy="26519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9">
              <a:extLst>
                <a:ext uri="{FF2B5EF4-FFF2-40B4-BE49-F238E27FC236}">
                  <a16:creationId xmlns:a16="http://schemas.microsoft.com/office/drawing/2014/main" id="{7CF9A810-59AE-43DE-B8B6-76F78A2B5E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13120" y="6242051"/>
              <a:ext cx="162718" cy="40648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59A7420E-695A-42E4-8562-FEAA31131BF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32144" y="6356433"/>
              <a:ext cx="130175" cy="292100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32">
              <a:extLst>
                <a:ext uri="{FF2B5EF4-FFF2-40B4-BE49-F238E27FC236}">
                  <a16:creationId xmlns:a16="http://schemas.microsoft.com/office/drawing/2014/main" id="{EC0947A8-31A0-4F93-B0EA-BDD39C5FCA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559916" y="6491286"/>
              <a:ext cx="79359" cy="15388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3">
              <a:extLst>
                <a:ext uri="{FF2B5EF4-FFF2-40B4-BE49-F238E27FC236}">
                  <a16:creationId xmlns:a16="http://schemas.microsoft.com/office/drawing/2014/main" id="{7A9C9587-2D97-4110-ACE1-E65666287BD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77375" y="6065838"/>
              <a:ext cx="147638" cy="33813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4">
              <a:extLst>
                <a:ext uri="{FF2B5EF4-FFF2-40B4-BE49-F238E27FC236}">
                  <a16:creationId xmlns:a16="http://schemas.microsoft.com/office/drawing/2014/main" id="{A81C2C14-7F11-4D03-8057-1B2B38DC3B6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86937" y="5516563"/>
              <a:ext cx="77788" cy="17938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5">
              <a:extLst>
                <a:ext uri="{FF2B5EF4-FFF2-40B4-BE49-F238E27FC236}">
                  <a16:creationId xmlns:a16="http://schemas.microsoft.com/office/drawing/2014/main" id="{72252DFE-C8D8-44DA-BF38-F3AB5F60AE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5" y="4975226"/>
              <a:ext cx="79375" cy="17938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9">
              <a:extLst>
                <a:ext uri="{FF2B5EF4-FFF2-40B4-BE49-F238E27FC236}">
                  <a16:creationId xmlns:a16="http://schemas.microsoft.com/office/drawing/2014/main" id="{ED6A64C8-44E5-4704-BEEF-40FD60056C0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13937" y="5637213"/>
              <a:ext cx="227013" cy="515938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40">
              <a:extLst>
                <a:ext uri="{FF2B5EF4-FFF2-40B4-BE49-F238E27FC236}">
                  <a16:creationId xmlns:a16="http://schemas.microsoft.com/office/drawing/2014/main" id="{E301DB2E-64B7-4D95-92E2-52F45007A32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2" y="5372101"/>
              <a:ext cx="79375" cy="179388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D97A3B94-BCEC-4317-AD06-EE684A4EA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90137" y="5788026"/>
              <a:ext cx="125413" cy="125413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BFA9C2A-CC73-48DF-B4C6-FCFF80A4CE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8263" y="2039604"/>
            <a:ext cx="8023195" cy="184666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en-US" sz="1200" baseline="0" dirty="0" smtClean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n-lt"/>
              </a:defRPr>
            </a:lvl1pPr>
          </a:lstStyle>
          <a:p>
            <a:pPr marL="228556" lvl="0" indent="-228556">
              <a:spcBef>
                <a:spcPts val="0"/>
              </a:spcBef>
            </a:pPr>
            <a:r>
              <a:rPr lang="en-US"/>
              <a:t>Company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928E1-6605-455A-8BC2-7E9527F12D31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263" y="4246444"/>
            <a:ext cx="3940331" cy="2241523"/>
          </a:xfrm>
          <a:solidFill>
            <a:schemeClr val="tx1"/>
          </a:solidFill>
          <a:ln w="22225">
            <a:solidFill>
              <a:schemeClr val="accent2"/>
            </a:solidFill>
          </a:ln>
        </p:spPr>
        <p:txBody>
          <a:bodyPr wrap="square" lIns="182880" tIns="182880" rIns="182880" bIns="182880" anchor="t" anchorCtr="0">
            <a:noAutofit/>
          </a:bodyPr>
          <a:lstStyle>
            <a:lvl1pPr marL="0" indent="0">
              <a:buNone/>
              <a:defRPr sz="1100">
                <a:gradFill flip="none" rotWithShape="1">
                  <a:gsLst>
                    <a:gs pos="82000">
                      <a:schemeClr val="accent1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  <a:lvl2pPr marL="228556" indent="0">
              <a:buNone/>
              <a:defRPr/>
            </a:lvl2pPr>
          </a:lstStyle>
          <a:p>
            <a:pPr lvl="0"/>
            <a:r>
              <a:rPr lang="en-US"/>
              <a:t>Click to add customer quote</a:t>
            </a:r>
          </a:p>
        </p:txBody>
      </p:sp>
      <p:sp>
        <p:nvSpPr>
          <p:cNvPr id="58" name="Picture Placeholder 11">
            <a:extLst>
              <a:ext uri="{FF2B5EF4-FFF2-40B4-BE49-F238E27FC236}">
                <a16:creationId xmlns:a16="http://schemas.microsoft.com/office/drawing/2014/main" id="{CD7FAC4A-0E77-46BB-9272-A9EC7A01C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075612" y="1"/>
            <a:ext cx="3116388" cy="430901"/>
          </a:xfrm>
          <a:solidFill>
            <a:schemeClr val="tx1"/>
          </a:solidFill>
          <a:effectLst>
            <a:outerShdw blurRad="190500" dist="38100" dir="2700000" algn="ctr" rotWithShape="0">
              <a:schemeClr val="bg1">
                <a:alpha val="2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5" name="Company logo">
            <a:extLst>
              <a:ext uri="{FF2B5EF4-FFF2-40B4-BE49-F238E27FC236}">
                <a16:creationId xmlns:a16="http://schemas.microsoft.com/office/drawing/2014/main" id="{A0A66696-0102-4CF6-8767-5C421E9DD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8263" y="487726"/>
            <a:ext cx="1736967" cy="457200"/>
          </a:xfrm>
          <a:noFill/>
        </p:spPr>
        <p:txBody>
          <a:bodyPr wrap="square" anchor="ctr" anchorCtr="0">
            <a:noAutofit/>
          </a:bodyPr>
          <a:lstStyle>
            <a:lvl1pPr marL="0" indent="0" algn="l">
              <a:buNone/>
              <a:defRPr sz="1800" b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</a:lstStyle>
          <a:p>
            <a:r>
              <a:rPr lang="en-US"/>
              <a:t> logo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288711-97F3-4363-A6FB-9130362D9D7C}"/>
              </a:ext>
            </a:extLst>
          </p:cNvPr>
          <p:cNvSpPr/>
          <p:nvPr userDrawn="1"/>
        </p:nvSpPr>
        <p:spPr bwMode="auto">
          <a:xfrm>
            <a:off x="4671124" y="4246444"/>
            <a:ext cx="3940332" cy="2241523"/>
          </a:xfrm>
          <a:prstGeom prst="rect">
            <a:avLst/>
          </a:prstGeom>
          <a:solidFill>
            <a:schemeClr val="tx1"/>
          </a:solidFill>
          <a:ln w="22225">
            <a:solidFill>
              <a:schemeClr val="accent2"/>
            </a:solidFill>
          </a:ln>
        </p:spPr>
        <p:txBody>
          <a:bodyPr vert="horz" wrap="square" lIns="182854" tIns="182854" rIns="182854" bIns="182854" rtlCol="0" anchor="b" anchorCtr="0">
            <a:noAutofit/>
          </a:bodyPr>
          <a:lstStyle/>
          <a:p>
            <a:pPr marR="0" lvl="0" indent="0" defTabSz="932563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sz="1100" spc="0" baseline="0" err="1">
              <a:gradFill flip="none" rotWithShape="1">
                <a:gsLst>
                  <a:gs pos="82000">
                    <a:schemeClr val="accent1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702AC-12E7-43DC-A215-66380D1ECE3C}"/>
              </a:ext>
            </a:extLst>
          </p:cNvPr>
          <p:cNvSpPr txBox="1"/>
          <p:nvPr userDrawn="1"/>
        </p:nvSpPr>
        <p:spPr>
          <a:xfrm>
            <a:off x="4875643" y="5071298"/>
            <a:ext cx="18288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 flip="none" rotWithShape="1">
                  <a:gsLst>
                    <a:gs pos="82000">
                      <a:schemeClr val="accent1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latin typeface="+mn-lt"/>
              </a:rPr>
              <a:t>Products and Services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C25CC803-973A-4F7D-B45A-802D4AC08426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4875643" y="5341093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Products list placeholder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63D2A6-63A5-4164-85A6-E2A1D0A75ABA}"/>
              </a:ext>
            </a:extLst>
          </p:cNvPr>
          <p:cNvSpPr txBox="1"/>
          <p:nvPr userDrawn="1"/>
        </p:nvSpPr>
        <p:spPr>
          <a:xfrm>
            <a:off x="4875643" y="4337439"/>
            <a:ext cx="18288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 flip="none" rotWithShape="1">
                  <a:gsLst>
                    <a:gs pos="82000">
                      <a:schemeClr val="accent1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latin typeface="+mn-lt"/>
              </a:rPr>
              <a:t>Organization Size</a:t>
            </a:r>
          </a:p>
        </p:txBody>
      </p:sp>
      <p:sp>
        <p:nvSpPr>
          <p:cNvPr id="68" name="Text Placeholder 66">
            <a:extLst>
              <a:ext uri="{FF2B5EF4-FFF2-40B4-BE49-F238E27FC236}">
                <a16:creationId xmlns:a16="http://schemas.microsoft.com/office/drawing/2014/main" id="{099795E6-F65E-4BBE-BD70-D8B138E62B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4875643" y="4624250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Size placeholder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92FD7F-8CE7-46C9-8693-10B48864BB97}"/>
              </a:ext>
            </a:extLst>
          </p:cNvPr>
          <p:cNvSpPr txBox="1"/>
          <p:nvPr userDrawn="1"/>
        </p:nvSpPr>
        <p:spPr>
          <a:xfrm>
            <a:off x="7010123" y="4337439"/>
            <a:ext cx="13716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 flip="none" rotWithShape="1">
                  <a:gsLst>
                    <a:gs pos="82000">
                      <a:schemeClr val="accent1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latin typeface="+mn-lt"/>
              </a:rPr>
              <a:t>Industry</a:t>
            </a:r>
          </a:p>
        </p:txBody>
      </p:sp>
      <p:sp>
        <p:nvSpPr>
          <p:cNvPr id="72" name="Text Placeholder 66">
            <a:extLst>
              <a:ext uri="{FF2B5EF4-FFF2-40B4-BE49-F238E27FC236}">
                <a16:creationId xmlns:a16="http://schemas.microsoft.com/office/drawing/2014/main" id="{09636FBD-C179-459E-B362-4C4E44B05EE4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7010123" y="4624250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Industry placeholder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DE1A1D5-1C92-428B-AA8B-0B1D14B76C4A}"/>
              </a:ext>
            </a:extLst>
          </p:cNvPr>
          <p:cNvSpPr txBox="1"/>
          <p:nvPr userDrawn="1"/>
        </p:nvSpPr>
        <p:spPr>
          <a:xfrm>
            <a:off x="7010123" y="5071298"/>
            <a:ext cx="13716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 flip="none" rotWithShape="1">
                  <a:gsLst>
                    <a:gs pos="82000">
                      <a:schemeClr val="accent1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latin typeface="+mn-lt"/>
              </a:rPr>
              <a:t>Country</a:t>
            </a:r>
          </a:p>
        </p:txBody>
      </p:sp>
      <p:sp>
        <p:nvSpPr>
          <p:cNvPr id="69" name="Text Placeholder 66">
            <a:extLst>
              <a:ext uri="{FF2B5EF4-FFF2-40B4-BE49-F238E27FC236}">
                <a16:creationId xmlns:a16="http://schemas.microsoft.com/office/drawing/2014/main" id="{A7797DA9-1A21-4272-A6FD-C4EBCA67DA33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010123" y="5341093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Location placeholder</a:t>
            </a:r>
          </a:p>
        </p:txBody>
      </p:sp>
      <p:sp>
        <p:nvSpPr>
          <p:cNvPr id="75" name="Text Placeholder 66">
            <a:extLst>
              <a:ext uri="{FF2B5EF4-FFF2-40B4-BE49-F238E27FC236}">
                <a16:creationId xmlns:a16="http://schemas.microsoft.com/office/drawing/2014/main" id="{29F35CD6-8D72-442E-9062-1EBD6A403136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010123" y="6137116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  <p:sp>
        <p:nvSpPr>
          <p:cNvPr id="63" name="Text Placeholder 66">
            <a:extLst>
              <a:ext uri="{FF2B5EF4-FFF2-40B4-BE49-F238E27FC236}">
                <a16:creationId xmlns:a16="http://schemas.microsoft.com/office/drawing/2014/main" id="{179BC397-6A8A-4AF3-A7C3-2E1FF97A9A4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10123" y="5846714"/>
            <a:ext cx="1371600" cy="246221"/>
          </a:xfrm>
        </p:spPr>
        <p:txBody>
          <a:bodyPr lIns="0" tIns="45720" rIns="91440" bIns="45720"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gradFill flip="none" rotWithShape="1">
                  <a:gsLst>
                    <a:gs pos="82000">
                      <a:schemeClr val="accent1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</p:spTree>
    <p:extLst>
      <p:ext uri="{BB962C8B-B14F-4D97-AF65-F5344CB8AC3E}">
        <p14:creationId xmlns:p14="http://schemas.microsoft.com/office/powerpoint/2010/main" val="1760214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4.07407E-6 L -0.03112 4.07407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-0.03112 -3.7037E-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-0.03112 4.44444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-0.03112 2.22222E-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-0.03112 -2.96296E-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07407E-6 L -0.03112 4.07407E-6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-0.03112 -4.07407E-6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03112 4.44444E-6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-0.03112 -7.40741E-7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-0.03112 -2.22222E-6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-0.03112 1.48148E-6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0.03112 4.81481E-6 " pathEditMode="relative" rAng="0" ptsTypes="AA">
                                      <p:cBhvr>
                                        <p:cTn id="67" dur="5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-0.03112 -3.7037E-6 " pathEditMode="relative" rAng="0" ptsTypes="AA">
                                      <p:cBhvr>
                                        <p:cTn id="72" dur="5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-0.03112 1.48148E-6 " pathEditMode="relative" rAng="0" ptsTypes="AA">
                                      <p:cBhvr>
                                        <p:cTn id="77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.55112E-17 4.07407E-6 L -0.03112 4.07407E-6 " pathEditMode="relative" rAng="0" ptsTypes="AA">
                      <p:cBhvr>
                        <p:cTn dur="500" spd="-100000" fill="hold"/>
                        <p:tgtEl>
                          <p:spTgt spid="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 animBg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1.45833E-6 1.48148E-6 L -0.03112 1.48148E-6 " pathEditMode="relative" rAng="0" ptsTypes="AA">
                      <p:cBhvr>
                        <p:cTn dur="500" spd="-1000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25" grpId="0"/>
      <p:bldP spid="2" grpId="0" animBg="1"/>
      <p:bldP spid="2" grpId="1" animBg="1"/>
      <p:bldP spid="8" grpId="0"/>
      <p:bldP spid="8" grpId="1"/>
      <p:bldP spid="6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4.44444E-6 L -0.03112 4.44444E-6 " pathEditMode="relative" rAng="0" ptsTypes="AA">
                      <p:cBhvr>
                        <p:cTn dur="500" spd="-100000" fill="hold"/>
                        <p:tgtEl>
                          <p:spTgt spid="6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5" grpId="0"/>
      <p:bldP spid="65" grpId="1"/>
      <p:bldP spid="6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96296E-6 L -0.03112 -2.96296E-6 " pathEditMode="relative" rAng="0" ptsTypes="AA">
                      <p:cBhvr>
                        <p:cTn dur="500" spd="-100000" fill="hold"/>
                        <p:tgtEl>
                          <p:spTgt spid="6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1" grpId="0"/>
      <p:bldP spid="71" grpId="1"/>
      <p:bldP spid="7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4.07407E-6 L -0.03112 -4.07407E-6 " pathEditMode="relative" rAng="0" ptsTypes="AA">
                      <p:cBhvr>
                        <p:cTn dur="500" spd="-100000" fill="hold"/>
                        <p:tgtEl>
                          <p:spTgt spid="7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6" grpId="0"/>
      <p:bldP spid="66" grpId="1"/>
      <p:bldP spid="6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7.40741E-7 L -0.03112 -7.40741E-7 " pathEditMode="relative" rAng="0" ptsTypes="AA">
                      <p:cBhvr>
                        <p:cTn dur="500" spd="-100000" fill="hold"/>
                        <p:tgtEl>
                          <p:spTgt spid="6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22222E-6 L -0.03112 -2.22222E-6 " pathEditMode="relative" rAng="0" ptsTypes="AA">
                      <p:cBhvr>
                        <p:cTn dur="500" spd="-100000" fill="hold"/>
                        <p:tgtEl>
                          <p:spTgt spid="7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3.125E-6 4.81481E-6 L -0.03112 4.81481E-6 " pathEditMode="relative" rAng="0" ptsTypes="AA">
                      <p:cBhvr>
                        <p:cTn dur="500" spd="-100000" fill="hold"/>
                        <p:tgtEl>
                          <p:spTgt spid="6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0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mate_Solid Graphic 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1"/>
            <a:ext cx="11018520" cy="553998"/>
          </a:xfrm>
        </p:spPr>
        <p:txBody>
          <a:bodyPr anchor="b" anchorCtr="0"/>
          <a:lstStyle>
            <a:lvl1pPr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45054"/>
            <a:ext cx="6089650" cy="2030413"/>
            <a:chOff x="-12" y="3052"/>
            <a:chExt cx="3836" cy="1279"/>
          </a:xfrm>
          <a:solidFill>
            <a:srgbClr val="50E6FF"/>
          </a:solidFill>
        </p:grpSpPr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grpFill/>
            <a:ln w="0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grpFill/>
            <a:ln w="0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grpFill/>
            <a:ln w="0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grpFill/>
            <a:ln w="0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64" name="Oval 63">
            <a:extLst>
              <a:ext uri="{FF2B5EF4-FFF2-40B4-BE49-F238E27FC236}">
                <a16:creationId xmlns:a16="http://schemas.microsoft.com/office/drawing/2014/main" id="{393FEAEC-792F-4316-B416-1B7150AC2365}"/>
              </a:ext>
            </a:extLst>
          </p:cNvPr>
          <p:cNvSpPr/>
          <p:nvPr userDrawn="1"/>
        </p:nvSpPr>
        <p:spPr bwMode="auto">
          <a:xfrm>
            <a:off x="539657" y="454050"/>
            <a:ext cx="785356" cy="785356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83FE58A6-D2C5-41C0-9C32-41A5C4D962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9449" y="619048"/>
            <a:ext cx="455362" cy="45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879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mate_Graphic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1"/>
            <a:ext cx="11018520" cy="553998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49" y="4833940"/>
            <a:ext cx="6099175" cy="2041525"/>
            <a:chOff x="-12" y="3045"/>
            <a:chExt cx="3842" cy="1286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ED797624-9918-4F4D-A328-E931D90F43B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rgbClr val="50E6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rgbClr val="50E6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139871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24A379D-BCE5-4A42-8A2B-EABC40EF52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91494" y="445299"/>
            <a:ext cx="7672572" cy="5967539"/>
          </a:xfrm>
          <a:custGeom>
            <a:avLst/>
            <a:gdLst>
              <a:gd name="connsiteX0" fmla="*/ 4336944 w 7826423"/>
              <a:gd name="connsiteY0" fmla="*/ 0 h 6086337"/>
              <a:gd name="connsiteX1" fmla="*/ 7826423 w 7826423"/>
              <a:gd name="connsiteY1" fmla="*/ 0 h 6086337"/>
              <a:gd name="connsiteX2" fmla="*/ 7826423 w 7826423"/>
              <a:gd name="connsiteY2" fmla="*/ 3146741 h 6086337"/>
              <a:gd name="connsiteX3" fmla="*/ 7826422 w 7826423"/>
              <a:gd name="connsiteY3" fmla="*/ 3146741 h 6086337"/>
              <a:gd name="connsiteX4" fmla="*/ 7826422 w 7826423"/>
              <a:gd name="connsiteY4" fmla="*/ 3617978 h 6086337"/>
              <a:gd name="connsiteX5" fmla="*/ 7826422 w 7826423"/>
              <a:gd name="connsiteY5" fmla="*/ 4055368 h 6086337"/>
              <a:gd name="connsiteX6" fmla="*/ 7826422 w 7826423"/>
              <a:gd name="connsiteY6" fmla="*/ 6086337 h 6086337"/>
              <a:gd name="connsiteX7" fmla="*/ 1795149 w 7826423"/>
              <a:gd name="connsiteY7" fmla="*/ 6086337 h 6086337"/>
              <a:gd name="connsiteX8" fmla="*/ 1795149 w 7826423"/>
              <a:gd name="connsiteY8" fmla="*/ 4055924 h 6086337"/>
              <a:gd name="connsiteX9" fmla="*/ 0 w 7826423"/>
              <a:gd name="connsiteY9" fmla="*/ 4055924 h 6086337"/>
              <a:gd name="connsiteX10" fmla="*/ 0 w 7826423"/>
              <a:gd name="connsiteY10" fmla="*/ 2030915 h 6086337"/>
              <a:gd name="connsiteX11" fmla="*/ 4336944 w 7826423"/>
              <a:gd name="connsiteY11" fmla="*/ 2030915 h 608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26423" h="6086337">
                <a:moveTo>
                  <a:pt x="4336944" y="0"/>
                </a:moveTo>
                <a:lnTo>
                  <a:pt x="7826423" y="0"/>
                </a:lnTo>
                <a:lnTo>
                  <a:pt x="7826423" y="3146741"/>
                </a:lnTo>
                <a:lnTo>
                  <a:pt x="7826422" y="3146741"/>
                </a:lnTo>
                <a:lnTo>
                  <a:pt x="7826422" y="3617978"/>
                </a:lnTo>
                <a:lnTo>
                  <a:pt x="7826422" y="4055368"/>
                </a:lnTo>
                <a:lnTo>
                  <a:pt x="7826422" y="6086337"/>
                </a:lnTo>
                <a:lnTo>
                  <a:pt x="1795149" y="6086337"/>
                </a:lnTo>
                <a:lnTo>
                  <a:pt x="1795149" y="4055924"/>
                </a:lnTo>
                <a:lnTo>
                  <a:pt x="0" y="4055924"/>
                </a:lnTo>
                <a:lnTo>
                  <a:pt x="0" y="2030915"/>
                </a:lnTo>
                <a:lnTo>
                  <a:pt x="4336944" y="203091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Change image by clicking on “insert”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318"/>
            <a:ext cx="2266311" cy="5691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319" y="941692"/>
            <a:ext cx="3235580" cy="2097190"/>
          </a:xfrm>
          <a:noFill/>
        </p:spPr>
        <p:txBody>
          <a:bodyPr lIns="0" tIns="0" rIns="0" bIns="182880" anchor="b" anchorCtr="0"/>
          <a:lstStyle>
            <a:lvl1pPr>
              <a:defRPr sz="3137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3038882"/>
            <a:ext cx="3208011" cy="727892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884951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mate_Photo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456393"/>
            <a:ext cx="4513126" cy="1107996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91B576E6-160E-4BCE-A166-90B2F2E6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26139" y="585789"/>
            <a:ext cx="5683250" cy="5683250"/>
          </a:xfrm>
          <a:blipFill>
            <a:blip r:embed="rId2"/>
            <a:stretch>
              <a:fillRect/>
            </a:stretch>
          </a:blipFill>
          <a:effectLst>
            <a:outerShdw blurRad="190500" dist="50800" dir="2700000" algn="ctr" rotWithShape="0">
              <a:prstClr val="black">
                <a:alpha val="30000"/>
              </a:prstClr>
            </a:outerShdw>
          </a:effectLst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658CF634-9EEF-49FE-8CD9-21079E676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49" y="4833940"/>
            <a:ext cx="6099175" cy="2041525"/>
            <a:chOff x="-12" y="3045"/>
            <a:chExt cx="3842" cy="1286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EA0332A7-7C31-4C3A-92B9-C09E7387F15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Line 5">
              <a:extLst>
                <a:ext uri="{FF2B5EF4-FFF2-40B4-BE49-F238E27FC236}">
                  <a16:creationId xmlns:a16="http://schemas.microsoft.com/office/drawing/2014/main" id="{E1802A6B-0FA5-4AFA-943A-D45CF85D12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E77E4D66-A591-4407-A4C1-5F4DF17EE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Line 7">
              <a:extLst>
                <a:ext uri="{FF2B5EF4-FFF2-40B4-BE49-F238E27FC236}">
                  <a16:creationId xmlns:a16="http://schemas.microsoft.com/office/drawing/2014/main" id="{EF869CCE-1BD6-4BE5-8D7D-61746AD667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DEDE4AF1-7B22-4663-9BA3-DAC2DCC6C9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0940244F-432C-40C0-A7E9-910E9447CDB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A1C6E6A5-5F57-4647-AD2D-16A0339DFF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6E0729C3-A21B-4E46-9E35-F99A63BFA4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52F1F5E5-D490-4EE1-B93F-54AEE3BEAC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3E9075D5-134E-45BE-A75C-3A53F92BC43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C1497795-D932-4119-88F3-48BF178CEB6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595933AF-088D-40ED-9B88-AEB9F92F61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9D538E2A-16AA-4880-9ECE-27935FC2916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4055CB82-A9D7-421B-ADB0-A59AD774C2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89E6B681-1E9C-4003-8E90-9B69EA1E6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7727BEDD-1710-4D59-9613-C710AFBF7A1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20CC4A77-CAB4-4B4A-8BFC-73153508CDB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B2AA8201-1475-48D3-9DD4-9CBBCAA01C9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3">
              <a:extLst>
                <a:ext uri="{FF2B5EF4-FFF2-40B4-BE49-F238E27FC236}">
                  <a16:creationId xmlns:a16="http://schemas.microsoft.com/office/drawing/2014/main" id="{9FE31C73-17B3-456C-BD51-31120F27DF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5">
              <a:extLst>
                <a:ext uri="{FF2B5EF4-FFF2-40B4-BE49-F238E27FC236}">
                  <a16:creationId xmlns:a16="http://schemas.microsoft.com/office/drawing/2014/main" id="{F7D58059-3C3A-48F7-BE19-8D339D97F19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6">
              <a:extLst>
                <a:ext uri="{FF2B5EF4-FFF2-40B4-BE49-F238E27FC236}">
                  <a16:creationId xmlns:a16="http://schemas.microsoft.com/office/drawing/2014/main" id="{43889137-A687-4097-A8F7-50AC0E84AC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27">
              <a:extLst>
                <a:ext uri="{FF2B5EF4-FFF2-40B4-BE49-F238E27FC236}">
                  <a16:creationId xmlns:a16="http://schemas.microsoft.com/office/drawing/2014/main" id="{77E339B1-8AB0-4348-BCEF-C2BD841C3AC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8">
              <a:extLst>
                <a:ext uri="{FF2B5EF4-FFF2-40B4-BE49-F238E27FC236}">
                  <a16:creationId xmlns:a16="http://schemas.microsoft.com/office/drawing/2014/main" id="{5231B32C-CC43-45B1-A068-207C1773B9E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67C5DB06-7C42-4541-B7EB-46FF131BE1F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31">
              <a:extLst>
                <a:ext uri="{FF2B5EF4-FFF2-40B4-BE49-F238E27FC236}">
                  <a16:creationId xmlns:a16="http://schemas.microsoft.com/office/drawing/2014/main" id="{A1C8F9A2-4E80-49C3-8296-79F5CCA5F8E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2">
              <a:extLst>
                <a:ext uri="{FF2B5EF4-FFF2-40B4-BE49-F238E27FC236}">
                  <a16:creationId xmlns:a16="http://schemas.microsoft.com/office/drawing/2014/main" id="{89D64176-F337-418B-BED3-2DC99F6EE8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3">
              <a:extLst>
                <a:ext uri="{FF2B5EF4-FFF2-40B4-BE49-F238E27FC236}">
                  <a16:creationId xmlns:a16="http://schemas.microsoft.com/office/drawing/2014/main" id="{80FC8CE9-5087-4F39-AAB9-52470263D7C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4">
              <a:extLst>
                <a:ext uri="{FF2B5EF4-FFF2-40B4-BE49-F238E27FC236}">
                  <a16:creationId xmlns:a16="http://schemas.microsoft.com/office/drawing/2014/main" id="{56198EFF-63C3-40D2-9E0A-1E06C747A9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5">
              <a:extLst>
                <a:ext uri="{FF2B5EF4-FFF2-40B4-BE49-F238E27FC236}">
                  <a16:creationId xmlns:a16="http://schemas.microsoft.com/office/drawing/2014/main" id="{CAAD0169-B2C3-4B16-A80D-563DEE3B434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9">
              <a:extLst>
                <a:ext uri="{FF2B5EF4-FFF2-40B4-BE49-F238E27FC236}">
                  <a16:creationId xmlns:a16="http://schemas.microsoft.com/office/drawing/2014/main" id="{ACE9353F-A670-4F38-8A4E-AF92F976C4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40">
              <a:extLst>
                <a:ext uri="{FF2B5EF4-FFF2-40B4-BE49-F238E27FC236}">
                  <a16:creationId xmlns:a16="http://schemas.microsoft.com/office/drawing/2014/main" id="{D6CB0A18-D285-4F90-A6A2-7B89C6B1199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41">
              <a:extLst>
                <a:ext uri="{FF2B5EF4-FFF2-40B4-BE49-F238E27FC236}">
                  <a16:creationId xmlns:a16="http://schemas.microsoft.com/office/drawing/2014/main" id="{B0DF56F2-B8FB-4238-A748-D7117C930C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42">
              <a:extLst>
                <a:ext uri="{FF2B5EF4-FFF2-40B4-BE49-F238E27FC236}">
                  <a16:creationId xmlns:a16="http://schemas.microsoft.com/office/drawing/2014/main" id="{9DC17F9D-47CE-4D2E-8D1A-05A645CBD8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44">
              <a:extLst>
                <a:ext uri="{FF2B5EF4-FFF2-40B4-BE49-F238E27FC236}">
                  <a16:creationId xmlns:a16="http://schemas.microsoft.com/office/drawing/2014/main" id="{67FF744E-5B1D-4E10-8404-9C747AC2D37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5">
              <a:extLst>
                <a:ext uri="{FF2B5EF4-FFF2-40B4-BE49-F238E27FC236}">
                  <a16:creationId xmlns:a16="http://schemas.microsoft.com/office/drawing/2014/main" id="{A19F2EC7-782C-49EE-BF2B-5BE977B421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46">
              <a:extLst>
                <a:ext uri="{FF2B5EF4-FFF2-40B4-BE49-F238E27FC236}">
                  <a16:creationId xmlns:a16="http://schemas.microsoft.com/office/drawing/2014/main" id="{27ED63BA-C996-4A80-8E3E-4ED920D25E4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47">
              <a:extLst>
                <a:ext uri="{FF2B5EF4-FFF2-40B4-BE49-F238E27FC236}">
                  <a16:creationId xmlns:a16="http://schemas.microsoft.com/office/drawing/2014/main" id="{3FE1631C-2C31-427C-934A-CE451B8BCBE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51">
              <a:extLst>
                <a:ext uri="{FF2B5EF4-FFF2-40B4-BE49-F238E27FC236}">
                  <a16:creationId xmlns:a16="http://schemas.microsoft.com/office/drawing/2014/main" id="{23ADE6DA-FDF9-4DF8-8508-27FB564AA4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52">
              <a:extLst>
                <a:ext uri="{FF2B5EF4-FFF2-40B4-BE49-F238E27FC236}">
                  <a16:creationId xmlns:a16="http://schemas.microsoft.com/office/drawing/2014/main" id="{355DB159-29DC-4D78-A825-421B96ABEEA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54">
              <a:extLst>
                <a:ext uri="{FF2B5EF4-FFF2-40B4-BE49-F238E27FC236}">
                  <a16:creationId xmlns:a16="http://schemas.microsoft.com/office/drawing/2014/main" id="{B939DAC6-E5FD-43E2-9343-EC9F7B40E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rgbClr val="50E6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Freeform 55">
              <a:extLst>
                <a:ext uri="{FF2B5EF4-FFF2-40B4-BE49-F238E27FC236}">
                  <a16:creationId xmlns:a16="http://schemas.microsoft.com/office/drawing/2014/main" id="{D9A074D5-ECF9-44EF-AB7D-61FB91A9E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rgbClr val="50E6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56">
              <a:extLst>
                <a:ext uri="{FF2B5EF4-FFF2-40B4-BE49-F238E27FC236}">
                  <a16:creationId xmlns:a16="http://schemas.microsoft.com/office/drawing/2014/main" id="{34A890B5-C411-4636-85B9-173F7BE89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7">
              <a:extLst>
                <a:ext uri="{FF2B5EF4-FFF2-40B4-BE49-F238E27FC236}">
                  <a16:creationId xmlns:a16="http://schemas.microsoft.com/office/drawing/2014/main" id="{C4A79E17-6578-43DB-A5B7-D7E94F735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929232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7188 2.22222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mate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4">
            <a:extLst>
              <a:ext uri="{FF2B5EF4-FFF2-40B4-BE49-F238E27FC236}">
                <a16:creationId xmlns:a16="http://schemas.microsoft.com/office/drawing/2014/main" id="{38F77CCB-2B90-43D9-8C79-3A882C622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95725" y="3106738"/>
            <a:ext cx="3989388" cy="3784600"/>
            <a:chOff x="2454" y="1957"/>
            <a:chExt cx="2513" cy="2384"/>
          </a:xfrm>
        </p:grpSpPr>
        <p:sp>
          <p:nvSpPr>
            <p:cNvPr id="14" name="AutoShape 3">
              <a:extLst>
                <a:ext uri="{FF2B5EF4-FFF2-40B4-BE49-F238E27FC236}">
                  <a16:creationId xmlns:a16="http://schemas.microsoft.com/office/drawing/2014/main" id="{EF3744E6-A28A-4C5E-9079-107210B5FCB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5">
              <a:extLst>
                <a:ext uri="{FF2B5EF4-FFF2-40B4-BE49-F238E27FC236}">
                  <a16:creationId xmlns:a16="http://schemas.microsoft.com/office/drawing/2014/main" id="{F40E366E-5BCD-4E4E-8AED-933F13CFD9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6">
              <a:extLst>
                <a:ext uri="{FF2B5EF4-FFF2-40B4-BE49-F238E27FC236}">
                  <a16:creationId xmlns:a16="http://schemas.microsoft.com/office/drawing/2014/main" id="{33AF4673-6503-447B-9025-69FFDBD3CD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7">
              <a:extLst>
                <a:ext uri="{FF2B5EF4-FFF2-40B4-BE49-F238E27FC236}">
                  <a16:creationId xmlns:a16="http://schemas.microsoft.com/office/drawing/2014/main" id="{556EFD9A-C179-40C5-B49D-CE4EA91D8A0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8">
              <a:extLst>
                <a:ext uri="{FF2B5EF4-FFF2-40B4-BE49-F238E27FC236}">
                  <a16:creationId xmlns:a16="http://schemas.microsoft.com/office/drawing/2014/main" id="{1ADDD33B-7479-4416-A3D1-4BB32B8BD3D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9">
              <a:extLst>
                <a:ext uri="{FF2B5EF4-FFF2-40B4-BE49-F238E27FC236}">
                  <a16:creationId xmlns:a16="http://schemas.microsoft.com/office/drawing/2014/main" id="{70FF5F38-B8A2-4460-AE6A-A5A9DDDC90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0">
              <a:extLst>
                <a:ext uri="{FF2B5EF4-FFF2-40B4-BE49-F238E27FC236}">
                  <a16:creationId xmlns:a16="http://schemas.microsoft.com/office/drawing/2014/main" id="{54991479-EFDD-4387-A743-B0BA54BAC97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1">
              <a:extLst>
                <a:ext uri="{FF2B5EF4-FFF2-40B4-BE49-F238E27FC236}">
                  <a16:creationId xmlns:a16="http://schemas.microsoft.com/office/drawing/2014/main" id="{A9223FA7-FA93-4CE5-AB55-6A3EE40C1E5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3">
              <a:extLst>
                <a:ext uri="{FF2B5EF4-FFF2-40B4-BE49-F238E27FC236}">
                  <a16:creationId xmlns:a16="http://schemas.microsoft.com/office/drawing/2014/main" id="{DC17F235-8191-414D-A5BF-544039537C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4">
              <a:extLst>
                <a:ext uri="{FF2B5EF4-FFF2-40B4-BE49-F238E27FC236}">
                  <a16:creationId xmlns:a16="http://schemas.microsoft.com/office/drawing/2014/main" id="{C6B38F67-BB86-419A-9657-40D267EEA2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15">
              <a:extLst>
                <a:ext uri="{FF2B5EF4-FFF2-40B4-BE49-F238E27FC236}">
                  <a16:creationId xmlns:a16="http://schemas.microsoft.com/office/drawing/2014/main" id="{197C18CD-785C-481E-9553-ED8A72AA85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7FA0290D-10EB-4A4A-B38B-0FFD6BD0DA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17">
              <a:extLst>
                <a:ext uri="{FF2B5EF4-FFF2-40B4-BE49-F238E27FC236}">
                  <a16:creationId xmlns:a16="http://schemas.microsoft.com/office/drawing/2014/main" id="{08DC0C25-984D-4711-9930-FAAB1E431CE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916B8963-FEF2-4D54-A87D-08A08761A01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8E3E9155-322A-4971-94B4-37FC6C431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95F5E540-A484-4720-9DFD-877D4E7FB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21">
              <a:extLst>
                <a:ext uri="{FF2B5EF4-FFF2-40B4-BE49-F238E27FC236}">
                  <a16:creationId xmlns:a16="http://schemas.microsoft.com/office/drawing/2014/main" id="{60B8F8AF-BEF3-4AE8-98DC-975EFA6B78B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2">
              <a:extLst>
                <a:ext uri="{FF2B5EF4-FFF2-40B4-BE49-F238E27FC236}">
                  <a16:creationId xmlns:a16="http://schemas.microsoft.com/office/drawing/2014/main" id="{262234A4-5622-4A7D-9988-87D3A0D5A4A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23">
              <a:extLst>
                <a:ext uri="{FF2B5EF4-FFF2-40B4-BE49-F238E27FC236}">
                  <a16:creationId xmlns:a16="http://schemas.microsoft.com/office/drawing/2014/main" id="{20A9445D-3287-4894-967D-79E271B12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26">
              <a:extLst>
                <a:ext uri="{FF2B5EF4-FFF2-40B4-BE49-F238E27FC236}">
                  <a16:creationId xmlns:a16="http://schemas.microsoft.com/office/drawing/2014/main" id="{7453D2BD-49A1-495E-B0D6-BC2E024CEEE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27">
              <a:extLst>
                <a:ext uri="{FF2B5EF4-FFF2-40B4-BE49-F238E27FC236}">
                  <a16:creationId xmlns:a16="http://schemas.microsoft.com/office/drawing/2014/main" id="{53870035-F69F-4E66-A779-B19690311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28">
              <a:extLst>
                <a:ext uri="{FF2B5EF4-FFF2-40B4-BE49-F238E27FC236}">
                  <a16:creationId xmlns:a16="http://schemas.microsoft.com/office/drawing/2014/main" id="{F5D80EEC-76A2-4617-BF03-8DCC0D9950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29">
              <a:extLst>
                <a:ext uri="{FF2B5EF4-FFF2-40B4-BE49-F238E27FC236}">
                  <a16:creationId xmlns:a16="http://schemas.microsoft.com/office/drawing/2014/main" id="{A3A2A0D8-8CDA-47B9-A80D-F096FE886A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0">
              <a:extLst>
                <a:ext uri="{FF2B5EF4-FFF2-40B4-BE49-F238E27FC236}">
                  <a16:creationId xmlns:a16="http://schemas.microsoft.com/office/drawing/2014/main" id="{CB30ACD1-EDDB-41CE-8E5C-5CA26C28D9F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2">
              <a:extLst>
                <a:ext uri="{FF2B5EF4-FFF2-40B4-BE49-F238E27FC236}">
                  <a16:creationId xmlns:a16="http://schemas.microsoft.com/office/drawing/2014/main" id="{3BB42EB1-8EEF-431C-A898-0F3AA7DCFAD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33">
              <a:extLst>
                <a:ext uri="{FF2B5EF4-FFF2-40B4-BE49-F238E27FC236}">
                  <a16:creationId xmlns:a16="http://schemas.microsoft.com/office/drawing/2014/main" id="{BF393E61-254B-4942-BBFB-3E44848BA41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34">
              <a:extLst>
                <a:ext uri="{FF2B5EF4-FFF2-40B4-BE49-F238E27FC236}">
                  <a16:creationId xmlns:a16="http://schemas.microsoft.com/office/drawing/2014/main" id="{AF6316F3-9EB9-49AC-92A0-CCF7E9EE1A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35">
              <a:extLst>
                <a:ext uri="{FF2B5EF4-FFF2-40B4-BE49-F238E27FC236}">
                  <a16:creationId xmlns:a16="http://schemas.microsoft.com/office/drawing/2014/main" id="{40169161-95D2-4C40-9942-1DB496231F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39">
              <a:extLst>
                <a:ext uri="{FF2B5EF4-FFF2-40B4-BE49-F238E27FC236}">
                  <a16:creationId xmlns:a16="http://schemas.microsoft.com/office/drawing/2014/main" id="{B7D5A4C4-83A0-42E7-A287-53A4F64EDEE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0">
              <a:extLst>
                <a:ext uri="{FF2B5EF4-FFF2-40B4-BE49-F238E27FC236}">
                  <a16:creationId xmlns:a16="http://schemas.microsoft.com/office/drawing/2014/main" id="{86757FA3-27C1-411A-8E2F-BFC475A18B1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6BAD94B7-F695-4BAE-BF61-381B9BF5D2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2EF4A4DE-7B77-4805-9FC0-633CAA856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rgbClr val="50E6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4624E0F-08FC-4ED1-9A21-57B6BB9B62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1C3951EB-1BB6-4364-B8D2-76CD668E4C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1573A790-3D05-4E7C-A171-930050318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47323" y="3178"/>
            <a:ext cx="6244679" cy="6854822"/>
          </a:xfrm>
          <a:custGeom>
            <a:avLst/>
            <a:gdLst>
              <a:gd name="connsiteX0" fmla="*/ 2972492 w 6244679"/>
              <a:gd name="connsiteY0" fmla="*/ 0 h 6848472"/>
              <a:gd name="connsiteX1" fmla="*/ 6244679 w 6244679"/>
              <a:gd name="connsiteY1" fmla="*/ 0 h 6848472"/>
              <a:gd name="connsiteX2" fmla="*/ 6244679 w 6244679"/>
              <a:gd name="connsiteY2" fmla="*/ 6848472 h 6848472"/>
              <a:gd name="connsiteX3" fmla="*/ 0 w 6244679"/>
              <a:gd name="connsiteY3" fmla="*/ 6848472 h 6848472"/>
              <a:gd name="connsiteX4" fmla="*/ 3004648 w 6244679"/>
              <a:gd name="connsiteY4" fmla="*/ 14137 h 684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44679" h="6848472">
                <a:moveTo>
                  <a:pt x="2972492" y="0"/>
                </a:moveTo>
                <a:lnTo>
                  <a:pt x="6244679" y="0"/>
                </a:lnTo>
                <a:lnTo>
                  <a:pt x="6244679" y="6848472"/>
                </a:lnTo>
                <a:lnTo>
                  <a:pt x="0" y="6848472"/>
                </a:lnTo>
                <a:lnTo>
                  <a:pt x="3004648" y="1413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1"/>
            <a:ext cx="5212080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23107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mate_CTA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1"/>
            <a:ext cx="11018519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8520A8-0052-4433-B8D7-4861A83A5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916595" y="3106738"/>
            <a:ext cx="3989388" cy="3784600"/>
            <a:chOff x="2454" y="1957"/>
            <a:chExt cx="2513" cy="2384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30888FD9-9D5B-49EF-9558-EE717628D2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E392EE9B-FC89-4AC5-8822-996BB137C2F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3309"/>
              <a:ext cx="239" cy="548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6">
              <a:extLst>
                <a:ext uri="{FF2B5EF4-FFF2-40B4-BE49-F238E27FC236}">
                  <a16:creationId xmlns:a16="http://schemas.microsoft.com/office/drawing/2014/main" id="{C234ECF5-FB3E-49FC-AD4B-E088D7C01CF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7">
              <a:extLst>
                <a:ext uri="{FF2B5EF4-FFF2-40B4-BE49-F238E27FC236}">
                  <a16:creationId xmlns:a16="http://schemas.microsoft.com/office/drawing/2014/main" id="{61EAE922-C656-4C61-85C8-225EB30FD2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8">
              <a:extLst>
                <a:ext uri="{FF2B5EF4-FFF2-40B4-BE49-F238E27FC236}">
                  <a16:creationId xmlns:a16="http://schemas.microsoft.com/office/drawing/2014/main" id="{D5BFE50B-A015-44D3-B8EA-774F460C78A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9">
              <a:extLst>
                <a:ext uri="{FF2B5EF4-FFF2-40B4-BE49-F238E27FC236}">
                  <a16:creationId xmlns:a16="http://schemas.microsoft.com/office/drawing/2014/main" id="{769D3B84-ED38-4FCE-A7F3-0A1FEA45F9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25DB2594-7D75-4BC8-8D84-9CE9C63BDFC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D75B3C8F-624D-4510-888A-40664843D3F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431F0968-A4EA-4FBC-9B0A-5E9EDDC322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00D14474-EA4C-4968-99EB-D0574DA47F4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094D2624-3572-46BA-A638-CA5C0A72DB6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EF6069E9-B906-4FF0-8C73-104A1C345E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9840BA05-E4DB-4C68-B4FC-485BA6786D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8116A665-18E6-4084-833B-23FEE2318A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6">
              <a:extLst>
                <a:ext uri="{FF2B5EF4-FFF2-40B4-BE49-F238E27FC236}">
                  <a16:creationId xmlns:a16="http://schemas.microsoft.com/office/drawing/2014/main" id="{CCD3AA5C-669A-407C-91B0-6AA0E963E1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7">
              <a:extLst>
                <a:ext uri="{FF2B5EF4-FFF2-40B4-BE49-F238E27FC236}">
                  <a16:creationId xmlns:a16="http://schemas.microsoft.com/office/drawing/2014/main" id="{92E4F548-B064-4803-8CEE-2A8CA1428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579"/>
              <a:ext cx="138" cy="294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9">
              <a:extLst>
                <a:ext uri="{FF2B5EF4-FFF2-40B4-BE49-F238E27FC236}">
                  <a16:creationId xmlns:a16="http://schemas.microsoft.com/office/drawing/2014/main" id="{12ED059C-C683-4AFE-A2D7-B8055BB6B0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30">
              <a:extLst>
                <a:ext uri="{FF2B5EF4-FFF2-40B4-BE49-F238E27FC236}">
                  <a16:creationId xmlns:a16="http://schemas.microsoft.com/office/drawing/2014/main" id="{57881EDC-4DD8-4090-9F92-20CCAA0A12C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32">
              <a:extLst>
                <a:ext uri="{FF2B5EF4-FFF2-40B4-BE49-F238E27FC236}">
                  <a16:creationId xmlns:a16="http://schemas.microsoft.com/office/drawing/2014/main" id="{3DA3CE98-3C5A-4D65-A090-FE7720E1AE5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33">
              <a:extLst>
                <a:ext uri="{FF2B5EF4-FFF2-40B4-BE49-F238E27FC236}">
                  <a16:creationId xmlns:a16="http://schemas.microsoft.com/office/drawing/2014/main" id="{2EDB2FB5-C440-4210-84EA-2DD35F0E2AE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34">
              <a:extLst>
                <a:ext uri="{FF2B5EF4-FFF2-40B4-BE49-F238E27FC236}">
                  <a16:creationId xmlns:a16="http://schemas.microsoft.com/office/drawing/2014/main" id="{F70B76D7-9C3B-4A98-902A-87594774656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5">
              <a:extLst>
                <a:ext uri="{FF2B5EF4-FFF2-40B4-BE49-F238E27FC236}">
                  <a16:creationId xmlns:a16="http://schemas.microsoft.com/office/drawing/2014/main" id="{CC022C80-1548-4862-B8DC-DF34BBC95F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9">
              <a:extLst>
                <a:ext uri="{FF2B5EF4-FFF2-40B4-BE49-F238E27FC236}">
                  <a16:creationId xmlns:a16="http://schemas.microsoft.com/office/drawing/2014/main" id="{EFAE99D0-7542-4B98-9481-BC532772F2B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40">
              <a:extLst>
                <a:ext uri="{FF2B5EF4-FFF2-40B4-BE49-F238E27FC236}">
                  <a16:creationId xmlns:a16="http://schemas.microsoft.com/office/drawing/2014/main" id="{7F8D7814-1769-49CB-A9CB-A344CE6501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41">
              <a:extLst>
                <a:ext uri="{FF2B5EF4-FFF2-40B4-BE49-F238E27FC236}">
                  <a16:creationId xmlns:a16="http://schemas.microsoft.com/office/drawing/2014/main" id="{E4E8BC53-3900-4720-9452-60043F3ED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42">
              <a:extLst>
                <a:ext uri="{FF2B5EF4-FFF2-40B4-BE49-F238E27FC236}">
                  <a16:creationId xmlns:a16="http://schemas.microsoft.com/office/drawing/2014/main" id="{AF0E868D-5767-44DB-AD40-5C0B76902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rgbClr val="50E6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35CCEF96-45A7-43A8-8CEE-9937DA6122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FCB79A91-8DDC-4B41-9FF5-C91F8FF4BF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948707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L 0.05794 4.81481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mate_Customer wi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0">
            <a:extLst>
              <a:ext uri="{FF2B5EF4-FFF2-40B4-BE49-F238E27FC236}">
                <a16:creationId xmlns:a16="http://schemas.microsoft.com/office/drawing/2014/main" id="{596D50BD-BBDE-4036-BA5C-852C4410B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7" y="1193374"/>
            <a:ext cx="8023194" cy="791986"/>
          </a:xfrm>
          <a:noFill/>
        </p:spPr>
        <p:txBody>
          <a:bodyPr vert="horz" wrap="square" lIns="0" tIns="0" rIns="0" bIns="0" rtlCol="0">
            <a:noAutofit/>
          </a:bodyPr>
          <a:lstStyle>
            <a:lvl1pPr>
              <a:defRPr lang="en-US" sz="2400" spc="0" dirty="0">
                <a:gradFill>
                  <a:gsLst>
                    <a:gs pos="82000">
                      <a:schemeClr val="accent3"/>
                    </a:gs>
                    <a:gs pos="0">
                      <a:schemeClr val="accent3"/>
                    </a:gs>
                  </a:gsLst>
                  <a:lin ang="2700000" scaled="1"/>
                </a:gradFill>
              </a:defRPr>
            </a:lvl1pPr>
          </a:lstStyle>
          <a:p>
            <a:pPr marL="0" marR="0" lvl="0" indent="0" fontAlgn="auto"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tabLst/>
            </a:pPr>
            <a:r>
              <a:rPr lang="en-US"/>
              <a:t>Click to edit Master title style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E0CA2A-50BC-452D-8F43-10FF672C2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16779" y="4764145"/>
            <a:ext cx="1211246" cy="2112069"/>
            <a:chOff x="9559916" y="4975226"/>
            <a:chExt cx="965994" cy="1684419"/>
          </a:xfrm>
        </p:grpSpPr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B601DB39-9F7F-4C54-B3C5-003A6881561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4" y="5929313"/>
              <a:ext cx="302435" cy="70810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75721731-4090-4A05-B110-B77B84F8782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059961" y="6015038"/>
              <a:ext cx="277814" cy="638257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62BBE30B-5B51-4BDA-A191-2FA80854B68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01275" y="5624513"/>
              <a:ext cx="124635" cy="246062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26">
              <a:extLst>
                <a:ext uri="{FF2B5EF4-FFF2-40B4-BE49-F238E27FC236}">
                  <a16:creationId xmlns:a16="http://schemas.microsoft.com/office/drawing/2014/main" id="{4C892D9B-C7CA-42E9-8869-34D0919E75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1" y="6394450"/>
              <a:ext cx="120651" cy="26519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9">
              <a:extLst>
                <a:ext uri="{FF2B5EF4-FFF2-40B4-BE49-F238E27FC236}">
                  <a16:creationId xmlns:a16="http://schemas.microsoft.com/office/drawing/2014/main" id="{7CF9A810-59AE-43DE-B8B6-76F78A2B5E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13120" y="6242051"/>
              <a:ext cx="162718" cy="40648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59A7420E-695A-42E4-8562-FEAA31131BF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32144" y="6356433"/>
              <a:ext cx="130175" cy="29210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32">
              <a:extLst>
                <a:ext uri="{FF2B5EF4-FFF2-40B4-BE49-F238E27FC236}">
                  <a16:creationId xmlns:a16="http://schemas.microsoft.com/office/drawing/2014/main" id="{EC0947A8-31A0-4F93-B0EA-BDD39C5FCA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559916" y="6491286"/>
              <a:ext cx="79359" cy="153887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3">
              <a:extLst>
                <a:ext uri="{FF2B5EF4-FFF2-40B4-BE49-F238E27FC236}">
                  <a16:creationId xmlns:a16="http://schemas.microsoft.com/office/drawing/2014/main" id="{7A9C9587-2D97-4110-ACE1-E65666287BD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77375" y="6065838"/>
              <a:ext cx="147638" cy="33813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4">
              <a:extLst>
                <a:ext uri="{FF2B5EF4-FFF2-40B4-BE49-F238E27FC236}">
                  <a16:creationId xmlns:a16="http://schemas.microsoft.com/office/drawing/2014/main" id="{A81C2C14-7F11-4D03-8057-1B2B38DC3B6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86937" y="5516563"/>
              <a:ext cx="77788" cy="17938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5">
              <a:extLst>
                <a:ext uri="{FF2B5EF4-FFF2-40B4-BE49-F238E27FC236}">
                  <a16:creationId xmlns:a16="http://schemas.microsoft.com/office/drawing/2014/main" id="{72252DFE-C8D8-44DA-BF38-F3AB5F60AE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5" y="4975226"/>
              <a:ext cx="79375" cy="17938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9">
              <a:extLst>
                <a:ext uri="{FF2B5EF4-FFF2-40B4-BE49-F238E27FC236}">
                  <a16:creationId xmlns:a16="http://schemas.microsoft.com/office/drawing/2014/main" id="{ED6A64C8-44E5-4704-BEEF-40FD60056C0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13937" y="5637213"/>
              <a:ext cx="227013" cy="515938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40">
              <a:extLst>
                <a:ext uri="{FF2B5EF4-FFF2-40B4-BE49-F238E27FC236}">
                  <a16:creationId xmlns:a16="http://schemas.microsoft.com/office/drawing/2014/main" id="{E301DB2E-64B7-4D95-92E2-52F45007A32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2" y="5372101"/>
              <a:ext cx="79375" cy="179388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D97A3B94-BCEC-4317-AD06-EE684A4EA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90137" y="5788026"/>
              <a:ext cx="125413" cy="125413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BFA9C2A-CC73-48DF-B4C6-FCFF80A4CE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8263" y="2039604"/>
            <a:ext cx="8023195" cy="184666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en-US" sz="1200" baseline="0" dirty="0" smtClean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n-lt"/>
              </a:defRPr>
            </a:lvl1pPr>
          </a:lstStyle>
          <a:p>
            <a:pPr marL="228556" lvl="0" indent="-228556">
              <a:spcBef>
                <a:spcPts val="0"/>
              </a:spcBef>
            </a:pPr>
            <a:r>
              <a:rPr lang="en-US"/>
              <a:t>Company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928E1-6605-455A-8BC2-7E9527F12D31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263" y="4246444"/>
            <a:ext cx="3940331" cy="2241523"/>
          </a:xfrm>
          <a:solidFill>
            <a:schemeClr val="tx1"/>
          </a:solidFill>
          <a:ln w="22225">
            <a:solidFill>
              <a:schemeClr val="accent3"/>
            </a:solidFill>
          </a:ln>
        </p:spPr>
        <p:txBody>
          <a:bodyPr wrap="square" lIns="182880" tIns="182880" rIns="182880" bIns="182880" anchor="t" anchorCtr="0">
            <a:noAutofit/>
          </a:bodyPr>
          <a:lstStyle>
            <a:lvl1pPr marL="0" indent="0">
              <a:buNone/>
              <a:defRPr sz="1100">
                <a:gradFill>
                  <a:gsLst>
                    <a:gs pos="82000">
                      <a:schemeClr val="accent3"/>
                    </a:gs>
                    <a:gs pos="0">
                      <a:schemeClr val="accent3"/>
                    </a:gs>
                  </a:gsLst>
                  <a:lin ang="2700000" scaled="1"/>
                </a:gradFill>
                <a:latin typeface="+mj-lt"/>
              </a:defRPr>
            </a:lvl1pPr>
            <a:lvl2pPr marL="228556" indent="0">
              <a:buNone/>
              <a:defRPr/>
            </a:lvl2pPr>
          </a:lstStyle>
          <a:p>
            <a:pPr lvl="0"/>
            <a:r>
              <a:rPr lang="en-US"/>
              <a:t>Click to add customer quote</a:t>
            </a:r>
          </a:p>
        </p:txBody>
      </p:sp>
      <p:sp>
        <p:nvSpPr>
          <p:cNvPr id="58" name="Picture Placeholder 11">
            <a:extLst>
              <a:ext uri="{FF2B5EF4-FFF2-40B4-BE49-F238E27FC236}">
                <a16:creationId xmlns:a16="http://schemas.microsoft.com/office/drawing/2014/main" id="{CD7FAC4A-0E77-46BB-9272-A9EC7A01C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075612" y="1"/>
            <a:ext cx="3116388" cy="430901"/>
          </a:xfrm>
          <a:solidFill>
            <a:schemeClr val="tx1"/>
          </a:solidFill>
          <a:effectLst>
            <a:outerShdw blurRad="190500" dist="38100" dir="2700000" algn="ctr" rotWithShape="0">
              <a:schemeClr val="bg1">
                <a:alpha val="2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5" name="Company logo">
            <a:extLst>
              <a:ext uri="{FF2B5EF4-FFF2-40B4-BE49-F238E27FC236}">
                <a16:creationId xmlns:a16="http://schemas.microsoft.com/office/drawing/2014/main" id="{A0A66696-0102-4CF6-8767-5C421E9DD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8263" y="487726"/>
            <a:ext cx="1736967" cy="457200"/>
          </a:xfrm>
          <a:noFill/>
        </p:spPr>
        <p:txBody>
          <a:bodyPr wrap="square" anchor="ctr" anchorCtr="0">
            <a:noAutofit/>
          </a:bodyPr>
          <a:lstStyle>
            <a:lvl1pPr marL="0" indent="0" algn="l">
              <a:buNone/>
              <a:defRPr sz="1800" b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</a:lstStyle>
          <a:p>
            <a:r>
              <a:rPr lang="en-US"/>
              <a:t> logo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288711-97F3-4363-A6FB-9130362D9D7C}"/>
              </a:ext>
            </a:extLst>
          </p:cNvPr>
          <p:cNvSpPr/>
          <p:nvPr userDrawn="1"/>
        </p:nvSpPr>
        <p:spPr bwMode="auto">
          <a:xfrm>
            <a:off x="4671124" y="4246444"/>
            <a:ext cx="3940332" cy="2241523"/>
          </a:xfrm>
          <a:prstGeom prst="rect">
            <a:avLst/>
          </a:prstGeom>
          <a:solidFill>
            <a:schemeClr val="tx1"/>
          </a:solidFill>
          <a:ln w="22225">
            <a:solidFill>
              <a:schemeClr val="accent3"/>
            </a:solidFill>
          </a:ln>
        </p:spPr>
        <p:txBody>
          <a:bodyPr vert="horz" wrap="square" lIns="182854" tIns="182854" rIns="182854" bIns="182854" rtlCol="0" anchor="b" anchorCtr="0">
            <a:noAutofit/>
          </a:bodyPr>
          <a:lstStyle/>
          <a:p>
            <a:pPr marR="0" lvl="0" indent="0" defTabSz="932563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sz="1100" spc="0" baseline="0" err="1">
              <a:gradFill flip="none" rotWithShape="1">
                <a:gsLst>
                  <a:gs pos="82000">
                    <a:schemeClr val="accent1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702AC-12E7-43DC-A215-66380D1ECE3C}"/>
              </a:ext>
            </a:extLst>
          </p:cNvPr>
          <p:cNvSpPr txBox="1"/>
          <p:nvPr userDrawn="1"/>
        </p:nvSpPr>
        <p:spPr>
          <a:xfrm>
            <a:off x="4875643" y="5071298"/>
            <a:ext cx="18288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>
                  <a:gsLst>
                    <a:gs pos="82000">
                      <a:schemeClr val="accent3"/>
                    </a:gs>
                    <a:gs pos="0">
                      <a:schemeClr val="accent3"/>
                    </a:gs>
                  </a:gsLst>
                  <a:lin ang="2700000" scaled="1"/>
                </a:gradFill>
                <a:latin typeface="+mn-lt"/>
              </a:rPr>
              <a:t>Products and Services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C25CC803-973A-4F7D-B45A-802D4AC08426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4875643" y="5341093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Products list placeholder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63D2A6-63A5-4164-85A6-E2A1D0A75ABA}"/>
              </a:ext>
            </a:extLst>
          </p:cNvPr>
          <p:cNvSpPr txBox="1"/>
          <p:nvPr userDrawn="1"/>
        </p:nvSpPr>
        <p:spPr>
          <a:xfrm>
            <a:off x="4875643" y="4337439"/>
            <a:ext cx="18288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>
                  <a:gsLst>
                    <a:gs pos="82000">
                      <a:schemeClr val="accent3"/>
                    </a:gs>
                    <a:gs pos="0">
                      <a:schemeClr val="accent3"/>
                    </a:gs>
                  </a:gsLst>
                  <a:lin ang="2700000" scaled="1"/>
                </a:gradFill>
                <a:latin typeface="+mn-lt"/>
              </a:rPr>
              <a:t>Organization Size</a:t>
            </a:r>
          </a:p>
        </p:txBody>
      </p:sp>
      <p:sp>
        <p:nvSpPr>
          <p:cNvPr id="68" name="Text Placeholder 66">
            <a:extLst>
              <a:ext uri="{FF2B5EF4-FFF2-40B4-BE49-F238E27FC236}">
                <a16:creationId xmlns:a16="http://schemas.microsoft.com/office/drawing/2014/main" id="{099795E6-F65E-4BBE-BD70-D8B138E62B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4875643" y="4624250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Size placeholder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92FD7F-8CE7-46C9-8693-10B48864BB97}"/>
              </a:ext>
            </a:extLst>
          </p:cNvPr>
          <p:cNvSpPr txBox="1"/>
          <p:nvPr userDrawn="1"/>
        </p:nvSpPr>
        <p:spPr>
          <a:xfrm>
            <a:off x="7010123" y="4337439"/>
            <a:ext cx="13716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>
                  <a:gsLst>
                    <a:gs pos="82000">
                      <a:schemeClr val="accent3"/>
                    </a:gs>
                    <a:gs pos="0">
                      <a:schemeClr val="accent3"/>
                    </a:gs>
                  </a:gsLst>
                  <a:lin ang="2700000" scaled="1"/>
                </a:gradFill>
                <a:latin typeface="+mn-lt"/>
              </a:rPr>
              <a:t>Industry</a:t>
            </a:r>
          </a:p>
        </p:txBody>
      </p:sp>
      <p:sp>
        <p:nvSpPr>
          <p:cNvPr id="72" name="Text Placeholder 66">
            <a:extLst>
              <a:ext uri="{FF2B5EF4-FFF2-40B4-BE49-F238E27FC236}">
                <a16:creationId xmlns:a16="http://schemas.microsoft.com/office/drawing/2014/main" id="{09636FBD-C179-459E-B362-4C4E44B05EE4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7010123" y="4624250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Industry placeholder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DE1A1D5-1C92-428B-AA8B-0B1D14B76C4A}"/>
              </a:ext>
            </a:extLst>
          </p:cNvPr>
          <p:cNvSpPr txBox="1"/>
          <p:nvPr userDrawn="1"/>
        </p:nvSpPr>
        <p:spPr>
          <a:xfrm>
            <a:off x="7010123" y="5071298"/>
            <a:ext cx="13716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>
                  <a:gsLst>
                    <a:gs pos="82000">
                      <a:schemeClr val="accent3"/>
                    </a:gs>
                    <a:gs pos="0">
                      <a:schemeClr val="accent3"/>
                    </a:gs>
                  </a:gsLst>
                  <a:lin ang="2700000" scaled="1"/>
                </a:gradFill>
                <a:latin typeface="+mn-lt"/>
              </a:rPr>
              <a:t>Country</a:t>
            </a:r>
          </a:p>
        </p:txBody>
      </p:sp>
      <p:sp>
        <p:nvSpPr>
          <p:cNvPr id="69" name="Text Placeholder 66">
            <a:extLst>
              <a:ext uri="{FF2B5EF4-FFF2-40B4-BE49-F238E27FC236}">
                <a16:creationId xmlns:a16="http://schemas.microsoft.com/office/drawing/2014/main" id="{A7797DA9-1A21-4272-A6FD-C4EBCA67DA33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010123" y="5341093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Location placeholder</a:t>
            </a:r>
          </a:p>
        </p:txBody>
      </p:sp>
      <p:sp>
        <p:nvSpPr>
          <p:cNvPr id="75" name="Text Placeholder 66">
            <a:extLst>
              <a:ext uri="{FF2B5EF4-FFF2-40B4-BE49-F238E27FC236}">
                <a16:creationId xmlns:a16="http://schemas.microsoft.com/office/drawing/2014/main" id="{29F35CD6-8D72-442E-9062-1EBD6A403136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010123" y="6137116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  <p:sp>
        <p:nvSpPr>
          <p:cNvPr id="63" name="Text Placeholder 66">
            <a:extLst>
              <a:ext uri="{FF2B5EF4-FFF2-40B4-BE49-F238E27FC236}">
                <a16:creationId xmlns:a16="http://schemas.microsoft.com/office/drawing/2014/main" id="{179BC397-6A8A-4AF3-A7C3-2E1FF97A9A4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10123" y="5846714"/>
            <a:ext cx="1371600" cy="246221"/>
          </a:xfrm>
        </p:spPr>
        <p:txBody>
          <a:bodyPr lIns="0" tIns="45720" rIns="91440" bIns="45720"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gradFill>
                  <a:gsLst>
                    <a:gs pos="82000">
                      <a:schemeClr val="accent3"/>
                    </a:gs>
                    <a:gs pos="0">
                      <a:schemeClr val="accent3"/>
                    </a:gs>
                  </a:gsLst>
                  <a:lin ang="2700000" scaled="1"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</p:spTree>
    <p:extLst>
      <p:ext uri="{BB962C8B-B14F-4D97-AF65-F5344CB8AC3E}">
        <p14:creationId xmlns:p14="http://schemas.microsoft.com/office/powerpoint/2010/main" val="320700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4.07407E-6 L -0.03112 4.07407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-0.03112 -3.7037E-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-0.03112 4.44444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-0.03112 2.22222E-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-0.03112 -2.96296E-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07407E-6 L -0.03112 4.07407E-6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-0.03112 -4.07407E-6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03112 4.44444E-6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-0.03112 -7.40741E-7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-0.03112 -2.22222E-6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-0.03112 1.48148E-6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0.03112 4.81481E-6 " pathEditMode="relative" rAng="0" ptsTypes="AA">
                                      <p:cBhvr>
                                        <p:cTn id="67" dur="5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-0.03112 -3.7037E-6 " pathEditMode="relative" rAng="0" ptsTypes="AA">
                                      <p:cBhvr>
                                        <p:cTn id="72" dur="5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.55112E-17 4.07407E-6 L -0.03112 4.07407E-6 " pathEditMode="relative" rAng="0" ptsTypes="AA">
                      <p:cBhvr>
                        <p:cTn dur="500" spd="-100000" fill="hold"/>
                        <p:tgtEl>
                          <p:spTgt spid="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 animBg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1.45833E-6 1.48148E-6 L -0.03112 1.48148E-6 " pathEditMode="relative" rAng="0" ptsTypes="AA">
                      <p:cBhvr>
                        <p:cTn dur="500" spd="-1000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25" grpId="0"/>
      <p:bldP spid="8" grpId="0"/>
      <p:bldP spid="8" grpId="1"/>
      <p:bldP spid="6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4.44444E-6 L -0.03112 4.44444E-6 " pathEditMode="relative" rAng="0" ptsTypes="AA">
                      <p:cBhvr>
                        <p:cTn dur="500" spd="-100000" fill="hold"/>
                        <p:tgtEl>
                          <p:spTgt spid="6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5" grpId="0"/>
      <p:bldP spid="65" grpId="1"/>
      <p:bldP spid="6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96296E-6 L -0.03112 -2.96296E-6 " pathEditMode="relative" rAng="0" ptsTypes="AA">
                      <p:cBhvr>
                        <p:cTn dur="500" spd="-100000" fill="hold"/>
                        <p:tgtEl>
                          <p:spTgt spid="6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1" grpId="0"/>
      <p:bldP spid="71" grpId="1"/>
      <p:bldP spid="7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4.07407E-6 L -0.03112 -4.07407E-6 " pathEditMode="relative" rAng="0" ptsTypes="AA">
                      <p:cBhvr>
                        <p:cTn dur="500" spd="-100000" fill="hold"/>
                        <p:tgtEl>
                          <p:spTgt spid="7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6" grpId="0"/>
      <p:bldP spid="66" grpId="1"/>
      <p:bldP spid="6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7.40741E-7 L -0.03112 -7.40741E-7 " pathEditMode="relative" rAng="0" ptsTypes="AA">
                      <p:cBhvr>
                        <p:cTn dur="500" spd="-100000" fill="hold"/>
                        <p:tgtEl>
                          <p:spTgt spid="6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22222E-6 L -0.03112 -2.22222E-6 " pathEditMode="relative" rAng="0" ptsTypes="AA">
                      <p:cBhvr>
                        <p:cTn dur="500" spd="-100000" fill="hold"/>
                        <p:tgtEl>
                          <p:spTgt spid="7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3.125E-6 4.81481E-6 L -0.03112 4.81481E-6 " pathEditMode="relative" rAng="0" ptsTypes="AA">
                      <p:cBhvr>
                        <p:cTn dur="500" spd="-100000" fill="hold"/>
                        <p:tgtEl>
                          <p:spTgt spid="6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0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_Solid_Graphic Section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1"/>
            <a:ext cx="11018520" cy="553998"/>
          </a:xfrm>
        </p:spPr>
        <p:txBody>
          <a:bodyPr anchor="b" anchorCtr="0"/>
          <a:lstStyle>
            <a:lvl1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45054"/>
            <a:ext cx="6089650" cy="2030413"/>
            <a:chOff x="-12" y="3052"/>
            <a:chExt cx="3836" cy="1279"/>
          </a:xfrm>
          <a:solidFill>
            <a:srgbClr val="6A4B16"/>
          </a:solidFill>
        </p:grpSpPr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grpFill/>
            <a:ln w="0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grpFill/>
            <a:ln w="0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grpFill/>
            <a:ln w="0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grpFill/>
            <a:ln w="0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A65A59F1-2978-45D9-BC82-8A3493696A37}"/>
              </a:ext>
            </a:extLst>
          </p:cNvPr>
          <p:cNvSpPr/>
          <p:nvPr userDrawn="1"/>
        </p:nvSpPr>
        <p:spPr bwMode="auto">
          <a:xfrm>
            <a:off x="539657" y="454050"/>
            <a:ext cx="785356" cy="785356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C6ADCC5-50CD-4471-BC1B-8A5031DA93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724" y="610881"/>
            <a:ext cx="453222" cy="45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24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_Graphic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1"/>
            <a:ext cx="11018520" cy="553998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49" y="4833940"/>
            <a:ext cx="6099175" cy="2041525"/>
            <a:chOff x="-12" y="3045"/>
            <a:chExt cx="3842" cy="1286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ED797624-9918-4F4D-A328-E931D90F43B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1651636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_Photo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456393"/>
            <a:ext cx="4513126" cy="1107996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91B576E6-160E-4BCE-A166-90B2F2E6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26139" y="585789"/>
            <a:ext cx="5683250" cy="5683250"/>
          </a:xfrm>
          <a:blipFill>
            <a:blip r:embed="rId2"/>
            <a:stretch>
              <a:fillRect/>
            </a:stretch>
          </a:blipFill>
          <a:effectLst>
            <a:outerShdw blurRad="190500" dist="50800" dir="2700000" algn="ctr" rotWithShape="0">
              <a:prstClr val="black">
                <a:alpha val="30000"/>
              </a:prstClr>
            </a:outerShdw>
          </a:effectLst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658CF634-9EEF-49FE-8CD9-21079E676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49" y="4833940"/>
            <a:ext cx="6099175" cy="2041525"/>
            <a:chOff x="-12" y="3045"/>
            <a:chExt cx="3842" cy="1286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EA0332A7-7C31-4C3A-92B9-C09E7387F15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Line 5">
              <a:extLst>
                <a:ext uri="{FF2B5EF4-FFF2-40B4-BE49-F238E27FC236}">
                  <a16:creationId xmlns:a16="http://schemas.microsoft.com/office/drawing/2014/main" id="{E1802A6B-0FA5-4AFA-943A-D45CF85D12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E77E4D66-A591-4407-A4C1-5F4DF17EE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Line 7">
              <a:extLst>
                <a:ext uri="{FF2B5EF4-FFF2-40B4-BE49-F238E27FC236}">
                  <a16:creationId xmlns:a16="http://schemas.microsoft.com/office/drawing/2014/main" id="{EF869CCE-1BD6-4BE5-8D7D-61746AD667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DEDE4AF1-7B22-4663-9BA3-DAC2DCC6C9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0940244F-432C-40C0-A7E9-910E9447CDB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A1C6E6A5-5F57-4647-AD2D-16A0339DFF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6E0729C3-A21B-4E46-9E35-F99A63BFA4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52F1F5E5-D490-4EE1-B93F-54AEE3BEAC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3E9075D5-134E-45BE-A75C-3A53F92BC43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C1497795-D932-4119-88F3-48BF178CEB6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595933AF-088D-40ED-9B88-AEB9F92F61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9D538E2A-16AA-4880-9ECE-27935FC2916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4055CB82-A9D7-421B-ADB0-A59AD774C2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89E6B681-1E9C-4003-8E90-9B69EA1E6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7727BEDD-1710-4D59-9613-C710AFBF7A1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20CC4A77-CAB4-4B4A-8BFC-73153508CDB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B2AA8201-1475-48D3-9DD4-9CBBCAA01C9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3">
              <a:extLst>
                <a:ext uri="{FF2B5EF4-FFF2-40B4-BE49-F238E27FC236}">
                  <a16:creationId xmlns:a16="http://schemas.microsoft.com/office/drawing/2014/main" id="{9FE31C73-17B3-456C-BD51-31120F27DF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5">
              <a:extLst>
                <a:ext uri="{FF2B5EF4-FFF2-40B4-BE49-F238E27FC236}">
                  <a16:creationId xmlns:a16="http://schemas.microsoft.com/office/drawing/2014/main" id="{F7D58059-3C3A-48F7-BE19-8D339D97F19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6">
              <a:extLst>
                <a:ext uri="{FF2B5EF4-FFF2-40B4-BE49-F238E27FC236}">
                  <a16:creationId xmlns:a16="http://schemas.microsoft.com/office/drawing/2014/main" id="{43889137-A687-4097-A8F7-50AC0E84AC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27">
              <a:extLst>
                <a:ext uri="{FF2B5EF4-FFF2-40B4-BE49-F238E27FC236}">
                  <a16:creationId xmlns:a16="http://schemas.microsoft.com/office/drawing/2014/main" id="{77E339B1-8AB0-4348-BCEF-C2BD841C3AC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8">
              <a:extLst>
                <a:ext uri="{FF2B5EF4-FFF2-40B4-BE49-F238E27FC236}">
                  <a16:creationId xmlns:a16="http://schemas.microsoft.com/office/drawing/2014/main" id="{5231B32C-CC43-45B1-A068-207C1773B9E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67C5DB06-7C42-4541-B7EB-46FF131BE1F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31">
              <a:extLst>
                <a:ext uri="{FF2B5EF4-FFF2-40B4-BE49-F238E27FC236}">
                  <a16:creationId xmlns:a16="http://schemas.microsoft.com/office/drawing/2014/main" id="{A1C8F9A2-4E80-49C3-8296-79F5CCA5F8E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2">
              <a:extLst>
                <a:ext uri="{FF2B5EF4-FFF2-40B4-BE49-F238E27FC236}">
                  <a16:creationId xmlns:a16="http://schemas.microsoft.com/office/drawing/2014/main" id="{89D64176-F337-418B-BED3-2DC99F6EE8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3">
              <a:extLst>
                <a:ext uri="{FF2B5EF4-FFF2-40B4-BE49-F238E27FC236}">
                  <a16:creationId xmlns:a16="http://schemas.microsoft.com/office/drawing/2014/main" id="{80FC8CE9-5087-4F39-AAB9-52470263D7C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4">
              <a:extLst>
                <a:ext uri="{FF2B5EF4-FFF2-40B4-BE49-F238E27FC236}">
                  <a16:creationId xmlns:a16="http://schemas.microsoft.com/office/drawing/2014/main" id="{56198EFF-63C3-40D2-9E0A-1E06C747A9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5">
              <a:extLst>
                <a:ext uri="{FF2B5EF4-FFF2-40B4-BE49-F238E27FC236}">
                  <a16:creationId xmlns:a16="http://schemas.microsoft.com/office/drawing/2014/main" id="{CAAD0169-B2C3-4B16-A80D-563DEE3B434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9">
              <a:extLst>
                <a:ext uri="{FF2B5EF4-FFF2-40B4-BE49-F238E27FC236}">
                  <a16:creationId xmlns:a16="http://schemas.microsoft.com/office/drawing/2014/main" id="{ACE9353F-A670-4F38-8A4E-AF92F976C4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40">
              <a:extLst>
                <a:ext uri="{FF2B5EF4-FFF2-40B4-BE49-F238E27FC236}">
                  <a16:creationId xmlns:a16="http://schemas.microsoft.com/office/drawing/2014/main" id="{D6CB0A18-D285-4F90-A6A2-7B89C6B1199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41">
              <a:extLst>
                <a:ext uri="{FF2B5EF4-FFF2-40B4-BE49-F238E27FC236}">
                  <a16:creationId xmlns:a16="http://schemas.microsoft.com/office/drawing/2014/main" id="{B0DF56F2-B8FB-4238-A748-D7117C930C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42">
              <a:extLst>
                <a:ext uri="{FF2B5EF4-FFF2-40B4-BE49-F238E27FC236}">
                  <a16:creationId xmlns:a16="http://schemas.microsoft.com/office/drawing/2014/main" id="{9DC17F9D-47CE-4D2E-8D1A-05A645CBD8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44">
              <a:extLst>
                <a:ext uri="{FF2B5EF4-FFF2-40B4-BE49-F238E27FC236}">
                  <a16:creationId xmlns:a16="http://schemas.microsoft.com/office/drawing/2014/main" id="{67FF744E-5B1D-4E10-8404-9C747AC2D37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5">
              <a:extLst>
                <a:ext uri="{FF2B5EF4-FFF2-40B4-BE49-F238E27FC236}">
                  <a16:creationId xmlns:a16="http://schemas.microsoft.com/office/drawing/2014/main" id="{A19F2EC7-782C-49EE-BF2B-5BE977B421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46">
              <a:extLst>
                <a:ext uri="{FF2B5EF4-FFF2-40B4-BE49-F238E27FC236}">
                  <a16:creationId xmlns:a16="http://schemas.microsoft.com/office/drawing/2014/main" id="{27ED63BA-C996-4A80-8E3E-4ED920D25E4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47">
              <a:extLst>
                <a:ext uri="{FF2B5EF4-FFF2-40B4-BE49-F238E27FC236}">
                  <a16:creationId xmlns:a16="http://schemas.microsoft.com/office/drawing/2014/main" id="{3FE1631C-2C31-427C-934A-CE451B8BCBE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51">
              <a:extLst>
                <a:ext uri="{FF2B5EF4-FFF2-40B4-BE49-F238E27FC236}">
                  <a16:creationId xmlns:a16="http://schemas.microsoft.com/office/drawing/2014/main" id="{23ADE6DA-FDF9-4DF8-8508-27FB564AA4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52">
              <a:extLst>
                <a:ext uri="{FF2B5EF4-FFF2-40B4-BE49-F238E27FC236}">
                  <a16:creationId xmlns:a16="http://schemas.microsoft.com/office/drawing/2014/main" id="{355DB159-29DC-4D78-A825-421B96ABEEA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54">
              <a:extLst>
                <a:ext uri="{FF2B5EF4-FFF2-40B4-BE49-F238E27FC236}">
                  <a16:creationId xmlns:a16="http://schemas.microsoft.com/office/drawing/2014/main" id="{B939DAC6-E5FD-43E2-9343-EC9F7B40E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Freeform 55">
              <a:extLst>
                <a:ext uri="{FF2B5EF4-FFF2-40B4-BE49-F238E27FC236}">
                  <a16:creationId xmlns:a16="http://schemas.microsoft.com/office/drawing/2014/main" id="{D9A074D5-ECF9-44EF-AB7D-61FB91A9E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56">
              <a:extLst>
                <a:ext uri="{FF2B5EF4-FFF2-40B4-BE49-F238E27FC236}">
                  <a16:creationId xmlns:a16="http://schemas.microsoft.com/office/drawing/2014/main" id="{34A890B5-C411-4636-85B9-173F7BE89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7">
              <a:extLst>
                <a:ext uri="{FF2B5EF4-FFF2-40B4-BE49-F238E27FC236}">
                  <a16:creationId xmlns:a16="http://schemas.microsoft.com/office/drawing/2014/main" id="{C4A79E17-6578-43DB-A5B7-D7E94F735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013322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7188 2.22222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4">
            <a:extLst>
              <a:ext uri="{FF2B5EF4-FFF2-40B4-BE49-F238E27FC236}">
                <a16:creationId xmlns:a16="http://schemas.microsoft.com/office/drawing/2014/main" id="{38F77CCB-2B90-43D9-8C79-3A882C622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95725" y="3106738"/>
            <a:ext cx="3989388" cy="3784600"/>
            <a:chOff x="2454" y="1957"/>
            <a:chExt cx="2513" cy="2384"/>
          </a:xfrm>
        </p:grpSpPr>
        <p:sp>
          <p:nvSpPr>
            <p:cNvPr id="14" name="AutoShape 3">
              <a:extLst>
                <a:ext uri="{FF2B5EF4-FFF2-40B4-BE49-F238E27FC236}">
                  <a16:creationId xmlns:a16="http://schemas.microsoft.com/office/drawing/2014/main" id="{EF3744E6-A28A-4C5E-9079-107210B5FCB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5">
              <a:extLst>
                <a:ext uri="{FF2B5EF4-FFF2-40B4-BE49-F238E27FC236}">
                  <a16:creationId xmlns:a16="http://schemas.microsoft.com/office/drawing/2014/main" id="{F40E366E-5BCD-4E4E-8AED-933F13CFD9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6">
              <a:extLst>
                <a:ext uri="{FF2B5EF4-FFF2-40B4-BE49-F238E27FC236}">
                  <a16:creationId xmlns:a16="http://schemas.microsoft.com/office/drawing/2014/main" id="{33AF4673-6503-447B-9025-69FFDBD3CD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7">
              <a:extLst>
                <a:ext uri="{FF2B5EF4-FFF2-40B4-BE49-F238E27FC236}">
                  <a16:creationId xmlns:a16="http://schemas.microsoft.com/office/drawing/2014/main" id="{556EFD9A-C179-40C5-B49D-CE4EA91D8A0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8">
              <a:extLst>
                <a:ext uri="{FF2B5EF4-FFF2-40B4-BE49-F238E27FC236}">
                  <a16:creationId xmlns:a16="http://schemas.microsoft.com/office/drawing/2014/main" id="{1ADDD33B-7479-4416-A3D1-4BB32B8BD3D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9">
              <a:extLst>
                <a:ext uri="{FF2B5EF4-FFF2-40B4-BE49-F238E27FC236}">
                  <a16:creationId xmlns:a16="http://schemas.microsoft.com/office/drawing/2014/main" id="{70FF5F38-B8A2-4460-AE6A-A5A9DDDC90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0">
              <a:extLst>
                <a:ext uri="{FF2B5EF4-FFF2-40B4-BE49-F238E27FC236}">
                  <a16:creationId xmlns:a16="http://schemas.microsoft.com/office/drawing/2014/main" id="{54991479-EFDD-4387-A743-B0BA54BAC97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1">
              <a:extLst>
                <a:ext uri="{FF2B5EF4-FFF2-40B4-BE49-F238E27FC236}">
                  <a16:creationId xmlns:a16="http://schemas.microsoft.com/office/drawing/2014/main" id="{A9223FA7-FA93-4CE5-AB55-6A3EE40C1E5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3">
              <a:extLst>
                <a:ext uri="{FF2B5EF4-FFF2-40B4-BE49-F238E27FC236}">
                  <a16:creationId xmlns:a16="http://schemas.microsoft.com/office/drawing/2014/main" id="{DC17F235-8191-414D-A5BF-544039537C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4">
              <a:extLst>
                <a:ext uri="{FF2B5EF4-FFF2-40B4-BE49-F238E27FC236}">
                  <a16:creationId xmlns:a16="http://schemas.microsoft.com/office/drawing/2014/main" id="{C6B38F67-BB86-419A-9657-40D267EEA2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15">
              <a:extLst>
                <a:ext uri="{FF2B5EF4-FFF2-40B4-BE49-F238E27FC236}">
                  <a16:creationId xmlns:a16="http://schemas.microsoft.com/office/drawing/2014/main" id="{197C18CD-785C-481E-9553-ED8A72AA85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7FA0290D-10EB-4A4A-B38B-0FFD6BD0DA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17">
              <a:extLst>
                <a:ext uri="{FF2B5EF4-FFF2-40B4-BE49-F238E27FC236}">
                  <a16:creationId xmlns:a16="http://schemas.microsoft.com/office/drawing/2014/main" id="{08DC0C25-984D-4711-9930-FAAB1E431CE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916B8963-FEF2-4D54-A87D-08A08761A01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8E3E9155-322A-4971-94B4-37FC6C431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95F5E540-A484-4720-9DFD-877D4E7FB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21">
              <a:extLst>
                <a:ext uri="{FF2B5EF4-FFF2-40B4-BE49-F238E27FC236}">
                  <a16:creationId xmlns:a16="http://schemas.microsoft.com/office/drawing/2014/main" id="{60B8F8AF-BEF3-4AE8-98DC-975EFA6B78B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2">
              <a:extLst>
                <a:ext uri="{FF2B5EF4-FFF2-40B4-BE49-F238E27FC236}">
                  <a16:creationId xmlns:a16="http://schemas.microsoft.com/office/drawing/2014/main" id="{262234A4-5622-4A7D-9988-87D3A0D5A4A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23">
              <a:extLst>
                <a:ext uri="{FF2B5EF4-FFF2-40B4-BE49-F238E27FC236}">
                  <a16:creationId xmlns:a16="http://schemas.microsoft.com/office/drawing/2014/main" id="{20A9445D-3287-4894-967D-79E271B12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26">
              <a:extLst>
                <a:ext uri="{FF2B5EF4-FFF2-40B4-BE49-F238E27FC236}">
                  <a16:creationId xmlns:a16="http://schemas.microsoft.com/office/drawing/2014/main" id="{7453D2BD-49A1-495E-B0D6-BC2E024CEEE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27">
              <a:extLst>
                <a:ext uri="{FF2B5EF4-FFF2-40B4-BE49-F238E27FC236}">
                  <a16:creationId xmlns:a16="http://schemas.microsoft.com/office/drawing/2014/main" id="{53870035-F69F-4E66-A779-B19690311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28">
              <a:extLst>
                <a:ext uri="{FF2B5EF4-FFF2-40B4-BE49-F238E27FC236}">
                  <a16:creationId xmlns:a16="http://schemas.microsoft.com/office/drawing/2014/main" id="{F5D80EEC-76A2-4617-BF03-8DCC0D9950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29">
              <a:extLst>
                <a:ext uri="{FF2B5EF4-FFF2-40B4-BE49-F238E27FC236}">
                  <a16:creationId xmlns:a16="http://schemas.microsoft.com/office/drawing/2014/main" id="{A3A2A0D8-8CDA-47B9-A80D-F096FE886A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0">
              <a:extLst>
                <a:ext uri="{FF2B5EF4-FFF2-40B4-BE49-F238E27FC236}">
                  <a16:creationId xmlns:a16="http://schemas.microsoft.com/office/drawing/2014/main" id="{CB30ACD1-EDDB-41CE-8E5C-5CA26C28D9F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2">
              <a:extLst>
                <a:ext uri="{FF2B5EF4-FFF2-40B4-BE49-F238E27FC236}">
                  <a16:creationId xmlns:a16="http://schemas.microsoft.com/office/drawing/2014/main" id="{3BB42EB1-8EEF-431C-A898-0F3AA7DCFAD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33">
              <a:extLst>
                <a:ext uri="{FF2B5EF4-FFF2-40B4-BE49-F238E27FC236}">
                  <a16:creationId xmlns:a16="http://schemas.microsoft.com/office/drawing/2014/main" id="{BF393E61-254B-4942-BBFB-3E44848BA41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34">
              <a:extLst>
                <a:ext uri="{FF2B5EF4-FFF2-40B4-BE49-F238E27FC236}">
                  <a16:creationId xmlns:a16="http://schemas.microsoft.com/office/drawing/2014/main" id="{AF6316F3-9EB9-49AC-92A0-CCF7E9EE1A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35">
              <a:extLst>
                <a:ext uri="{FF2B5EF4-FFF2-40B4-BE49-F238E27FC236}">
                  <a16:creationId xmlns:a16="http://schemas.microsoft.com/office/drawing/2014/main" id="{40169161-95D2-4C40-9942-1DB496231F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39">
              <a:extLst>
                <a:ext uri="{FF2B5EF4-FFF2-40B4-BE49-F238E27FC236}">
                  <a16:creationId xmlns:a16="http://schemas.microsoft.com/office/drawing/2014/main" id="{B7D5A4C4-83A0-42E7-A287-53A4F64EDEE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0">
              <a:extLst>
                <a:ext uri="{FF2B5EF4-FFF2-40B4-BE49-F238E27FC236}">
                  <a16:creationId xmlns:a16="http://schemas.microsoft.com/office/drawing/2014/main" id="{86757FA3-27C1-411A-8E2F-BFC475A18B1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6BAD94B7-F695-4BAE-BF61-381B9BF5D2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2EF4A4DE-7B77-4805-9FC0-633CAA856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4624E0F-08FC-4ED1-9A21-57B6BB9B62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1C3951EB-1BB6-4364-B8D2-76CD668E4C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1573A790-3D05-4E7C-A171-930050318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47323" y="3178"/>
            <a:ext cx="6244679" cy="6854822"/>
          </a:xfrm>
          <a:custGeom>
            <a:avLst/>
            <a:gdLst>
              <a:gd name="connsiteX0" fmla="*/ 2972492 w 6244679"/>
              <a:gd name="connsiteY0" fmla="*/ 0 h 6848472"/>
              <a:gd name="connsiteX1" fmla="*/ 6244679 w 6244679"/>
              <a:gd name="connsiteY1" fmla="*/ 0 h 6848472"/>
              <a:gd name="connsiteX2" fmla="*/ 6244679 w 6244679"/>
              <a:gd name="connsiteY2" fmla="*/ 6848472 h 6848472"/>
              <a:gd name="connsiteX3" fmla="*/ 0 w 6244679"/>
              <a:gd name="connsiteY3" fmla="*/ 6848472 h 6848472"/>
              <a:gd name="connsiteX4" fmla="*/ 3004648 w 6244679"/>
              <a:gd name="connsiteY4" fmla="*/ 14137 h 684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44679" h="6848472">
                <a:moveTo>
                  <a:pt x="2972492" y="0"/>
                </a:moveTo>
                <a:lnTo>
                  <a:pt x="6244679" y="0"/>
                </a:lnTo>
                <a:lnTo>
                  <a:pt x="6244679" y="6848472"/>
                </a:lnTo>
                <a:lnTo>
                  <a:pt x="0" y="6848472"/>
                </a:lnTo>
                <a:lnTo>
                  <a:pt x="3004648" y="1413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1"/>
            <a:ext cx="5212080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30785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_CTA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1"/>
            <a:ext cx="11018519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8520A8-0052-4433-B8D7-4861A83A5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916595" y="3106738"/>
            <a:ext cx="3989388" cy="3784600"/>
            <a:chOff x="2454" y="1957"/>
            <a:chExt cx="2513" cy="2384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30888FD9-9D5B-49EF-9558-EE717628D2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E392EE9B-FC89-4AC5-8822-996BB137C2F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3309"/>
              <a:ext cx="239" cy="548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6">
              <a:extLst>
                <a:ext uri="{FF2B5EF4-FFF2-40B4-BE49-F238E27FC236}">
                  <a16:creationId xmlns:a16="http://schemas.microsoft.com/office/drawing/2014/main" id="{C234ECF5-FB3E-49FC-AD4B-E088D7C01CF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7">
              <a:extLst>
                <a:ext uri="{FF2B5EF4-FFF2-40B4-BE49-F238E27FC236}">
                  <a16:creationId xmlns:a16="http://schemas.microsoft.com/office/drawing/2014/main" id="{61EAE922-C656-4C61-85C8-225EB30FD2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8">
              <a:extLst>
                <a:ext uri="{FF2B5EF4-FFF2-40B4-BE49-F238E27FC236}">
                  <a16:creationId xmlns:a16="http://schemas.microsoft.com/office/drawing/2014/main" id="{D5BFE50B-A015-44D3-B8EA-774F460C78A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9">
              <a:extLst>
                <a:ext uri="{FF2B5EF4-FFF2-40B4-BE49-F238E27FC236}">
                  <a16:creationId xmlns:a16="http://schemas.microsoft.com/office/drawing/2014/main" id="{769D3B84-ED38-4FCE-A7F3-0A1FEA45F9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25DB2594-7D75-4BC8-8D84-9CE9C63BDFC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D75B3C8F-624D-4510-888A-40664843D3F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431F0968-A4EA-4FBC-9B0A-5E9EDDC322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00D14474-EA4C-4968-99EB-D0574DA47F4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094D2624-3572-46BA-A638-CA5C0A72DB6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EF6069E9-B906-4FF0-8C73-104A1C345E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9840BA05-E4DB-4C68-B4FC-485BA6786D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8116A665-18E6-4084-833B-23FEE2318A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6">
              <a:extLst>
                <a:ext uri="{FF2B5EF4-FFF2-40B4-BE49-F238E27FC236}">
                  <a16:creationId xmlns:a16="http://schemas.microsoft.com/office/drawing/2014/main" id="{CCD3AA5C-669A-407C-91B0-6AA0E963E1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7">
              <a:extLst>
                <a:ext uri="{FF2B5EF4-FFF2-40B4-BE49-F238E27FC236}">
                  <a16:creationId xmlns:a16="http://schemas.microsoft.com/office/drawing/2014/main" id="{92E4F548-B064-4803-8CEE-2A8CA1428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579"/>
              <a:ext cx="138" cy="294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9">
              <a:extLst>
                <a:ext uri="{FF2B5EF4-FFF2-40B4-BE49-F238E27FC236}">
                  <a16:creationId xmlns:a16="http://schemas.microsoft.com/office/drawing/2014/main" id="{12ED059C-C683-4AFE-A2D7-B8055BB6B0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30">
              <a:extLst>
                <a:ext uri="{FF2B5EF4-FFF2-40B4-BE49-F238E27FC236}">
                  <a16:creationId xmlns:a16="http://schemas.microsoft.com/office/drawing/2014/main" id="{57881EDC-4DD8-4090-9F92-20CCAA0A12C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32">
              <a:extLst>
                <a:ext uri="{FF2B5EF4-FFF2-40B4-BE49-F238E27FC236}">
                  <a16:creationId xmlns:a16="http://schemas.microsoft.com/office/drawing/2014/main" id="{3DA3CE98-3C5A-4D65-A090-FE7720E1AE5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33">
              <a:extLst>
                <a:ext uri="{FF2B5EF4-FFF2-40B4-BE49-F238E27FC236}">
                  <a16:creationId xmlns:a16="http://schemas.microsoft.com/office/drawing/2014/main" id="{2EDB2FB5-C440-4210-84EA-2DD35F0E2AE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34">
              <a:extLst>
                <a:ext uri="{FF2B5EF4-FFF2-40B4-BE49-F238E27FC236}">
                  <a16:creationId xmlns:a16="http://schemas.microsoft.com/office/drawing/2014/main" id="{F70B76D7-9C3B-4A98-902A-87594774656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5">
              <a:extLst>
                <a:ext uri="{FF2B5EF4-FFF2-40B4-BE49-F238E27FC236}">
                  <a16:creationId xmlns:a16="http://schemas.microsoft.com/office/drawing/2014/main" id="{CC022C80-1548-4862-B8DC-DF34BBC95F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9">
              <a:extLst>
                <a:ext uri="{FF2B5EF4-FFF2-40B4-BE49-F238E27FC236}">
                  <a16:creationId xmlns:a16="http://schemas.microsoft.com/office/drawing/2014/main" id="{EFAE99D0-7542-4B98-9481-BC532772F2B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40">
              <a:extLst>
                <a:ext uri="{FF2B5EF4-FFF2-40B4-BE49-F238E27FC236}">
                  <a16:creationId xmlns:a16="http://schemas.microsoft.com/office/drawing/2014/main" id="{7F8D7814-1769-49CB-A9CB-A344CE6501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41">
              <a:extLst>
                <a:ext uri="{FF2B5EF4-FFF2-40B4-BE49-F238E27FC236}">
                  <a16:creationId xmlns:a16="http://schemas.microsoft.com/office/drawing/2014/main" id="{E4E8BC53-3900-4720-9452-60043F3ED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42">
              <a:extLst>
                <a:ext uri="{FF2B5EF4-FFF2-40B4-BE49-F238E27FC236}">
                  <a16:creationId xmlns:a16="http://schemas.microsoft.com/office/drawing/2014/main" id="{AF0E868D-5767-44DB-AD40-5C0B76902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35CCEF96-45A7-43A8-8CEE-9937DA6122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FCB79A91-8DDC-4B41-9FF5-C91F8FF4BF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2848618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L 0.05794 4.81481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_Customer wi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0">
            <a:extLst>
              <a:ext uri="{FF2B5EF4-FFF2-40B4-BE49-F238E27FC236}">
                <a16:creationId xmlns:a16="http://schemas.microsoft.com/office/drawing/2014/main" id="{596D50BD-BBDE-4036-BA5C-852C4410B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7" y="1193374"/>
            <a:ext cx="8023194" cy="791986"/>
          </a:xfrm>
          <a:noFill/>
        </p:spPr>
        <p:txBody>
          <a:bodyPr vert="horz" wrap="square" lIns="0" tIns="0" rIns="0" bIns="0" rtlCol="0">
            <a:noAutofit/>
          </a:bodyPr>
          <a:lstStyle>
            <a:lvl1pPr>
              <a:defRPr lang="en-US" sz="2400" spc="0" dirty="0">
                <a:gradFill>
                  <a:gsLst>
                    <a:gs pos="82000">
                      <a:srgbClr val="6A4B16"/>
                    </a:gs>
                    <a:gs pos="0">
                      <a:srgbClr val="6A4B16"/>
                    </a:gs>
                  </a:gsLst>
                  <a:lin ang="2700000" scaled="1"/>
                </a:gradFill>
              </a:defRPr>
            </a:lvl1pPr>
          </a:lstStyle>
          <a:p>
            <a:pPr marL="0" marR="0" lvl="0" indent="0" fontAlgn="auto"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tabLst/>
            </a:pPr>
            <a:r>
              <a:rPr lang="en-US"/>
              <a:t>Click to edit Master title style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E0CA2A-50BC-452D-8F43-10FF672C2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16779" y="4764145"/>
            <a:ext cx="1211246" cy="2112069"/>
            <a:chOff x="9559916" y="4975226"/>
            <a:chExt cx="965994" cy="1684419"/>
          </a:xfrm>
        </p:grpSpPr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B601DB39-9F7F-4C54-B3C5-003A6881561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4" y="5929313"/>
              <a:ext cx="302435" cy="70810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75721731-4090-4A05-B110-B77B84F8782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059961" y="6015038"/>
              <a:ext cx="277814" cy="638257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62BBE30B-5B51-4BDA-A191-2FA80854B68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01275" y="5624513"/>
              <a:ext cx="124635" cy="24606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26">
              <a:extLst>
                <a:ext uri="{FF2B5EF4-FFF2-40B4-BE49-F238E27FC236}">
                  <a16:creationId xmlns:a16="http://schemas.microsoft.com/office/drawing/2014/main" id="{4C892D9B-C7CA-42E9-8869-34D0919E75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1" y="6394450"/>
              <a:ext cx="120651" cy="26519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9">
              <a:extLst>
                <a:ext uri="{FF2B5EF4-FFF2-40B4-BE49-F238E27FC236}">
                  <a16:creationId xmlns:a16="http://schemas.microsoft.com/office/drawing/2014/main" id="{7CF9A810-59AE-43DE-B8B6-76F78A2B5E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13120" y="6242051"/>
              <a:ext cx="162718" cy="40648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59A7420E-695A-42E4-8562-FEAA31131BF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32144" y="6356433"/>
              <a:ext cx="130175" cy="29210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32">
              <a:extLst>
                <a:ext uri="{FF2B5EF4-FFF2-40B4-BE49-F238E27FC236}">
                  <a16:creationId xmlns:a16="http://schemas.microsoft.com/office/drawing/2014/main" id="{EC0947A8-31A0-4F93-B0EA-BDD39C5FCA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559916" y="6491286"/>
              <a:ext cx="79359" cy="153887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3">
              <a:extLst>
                <a:ext uri="{FF2B5EF4-FFF2-40B4-BE49-F238E27FC236}">
                  <a16:creationId xmlns:a16="http://schemas.microsoft.com/office/drawing/2014/main" id="{7A9C9587-2D97-4110-ACE1-E65666287BD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77375" y="6065838"/>
              <a:ext cx="147638" cy="33813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4">
              <a:extLst>
                <a:ext uri="{FF2B5EF4-FFF2-40B4-BE49-F238E27FC236}">
                  <a16:creationId xmlns:a16="http://schemas.microsoft.com/office/drawing/2014/main" id="{A81C2C14-7F11-4D03-8057-1B2B38DC3B6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86937" y="5516563"/>
              <a:ext cx="77788" cy="17938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5">
              <a:extLst>
                <a:ext uri="{FF2B5EF4-FFF2-40B4-BE49-F238E27FC236}">
                  <a16:creationId xmlns:a16="http://schemas.microsoft.com/office/drawing/2014/main" id="{72252DFE-C8D8-44DA-BF38-F3AB5F60AE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5" y="4975226"/>
              <a:ext cx="79375" cy="17938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9">
              <a:extLst>
                <a:ext uri="{FF2B5EF4-FFF2-40B4-BE49-F238E27FC236}">
                  <a16:creationId xmlns:a16="http://schemas.microsoft.com/office/drawing/2014/main" id="{ED6A64C8-44E5-4704-BEEF-40FD60056C0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13937" y="5637213"/>
              <a:ext cx="227013" cy="515938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40">
              <a:extLst>
                <a:ext uri="{FF2B5EF4-FFF2-40B4-BE49-F238E27FC236}">
                  <a16:creationId xmlns:a16="http://schemas.microsoft.com/office/drawing/2014/main" id="{E301DB2E-64B7-4D95-92E2-52F45007A32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2" y="5372101"/>
              <a:ext cx="79375" cy="179388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D97A3B94-BCEC-4317-AD06-EE684A4EA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90137" y="5788026"/>
              <a:ext cx="125413" cy="125413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BFA9C2A-CC73-48DF-B4C6-FCFF80A4CE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8263" y="2039604"/>
            <a:ext cx="8023195" cy="184666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en-US" sz="1200" baseline="0" dirty="0" smtClean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n-lt"/>
              </a:defRPr>
            </a:lvl1pPr>
          </a:lstStyle>
          <a:p>
            <a:pPr marL="228556" lvl="0" indent="-228556">
              <a:spcBef>
                <a:spcPts val="0"/>
              </a:spcBef>
            </a:pPr>
            <a:r>
              <a:rPr lang="en-US"/>
              <a:t>Company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928E1-6605-455A-8BC2-7E9527F12D31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263" y="4246444"/>
            <a:ext cx="3940331" cy="2241523"/>
          </a:xfrm>
          <a:solidFill>
            <a:schemeClr val="tx1"/>
          </a:solidFill>
          <a:ln w="22225">
            <a:solidFill>
              <a:srgbClr val="6A4B16"/>
            </a:solidFill>
          </a:ln>
        </p:spPr>
        <p:txBody>
          <a:bodyPr wrap="square" lIns="182880" tIns="182880" rIns="182880" bIns="182880" anchor="t" anchorCtr="0">
            <a:noAutofit/>
          </a:bodyPr>
          <a:lstStyle>
            <a:lvl1pPr marL="0" indent="0">
              <a:buNone/>
              <a:defRPr sz="1100">
                <a:gradFill>
                  <a:gsLst>
                    <a:gs pos="82000">
                      <a:srgbClr val="6A4B16"/>
                    </a:gs>
                    <a:gs pos="0">
                      <a:srgbClr val="6A4B16"/>
                    </a:gs>
                  </a:gsLst>
                  <a:lin ang="2700000" scaled="1"/>
                </a:gradFill>
                <a:latin typeface="+mj-lt"/>
              </a:defRPr>
            </a:lvl1pPr>
            <a:lvl2pPr marL="228556" indent="0">
              <a:buNone/>
              <a:defRPr/>
            </a:lvl2pPr>
          </a:lstStyle>
          <a:p>
            <a:pPr lvl="0"/>
            <a:r>
              <a:rPr lang="en-US"/>
              <a:t>Click to add customer quote</a:t>
            </a:r>
          </a:p>
        </p:txBody>
      </p:sp>
      <p:sp>
        <p:nvSpPr>
          <p:cNvPr id="58" name="Picture Placeholder 11">
            <a:extLst>
              <a:ext uri="{FF2B5EF4-FFF2-40B4-BE49-F238E27FC236}">
                <a16:creationId xmlns:a16="http://schemas.microsoft.com/office/drawing/2014/main" id="{CD7FAC4A-0E77-46BB-9272-A9EC7A01C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075612" y="1"/>
            <a:ext cx="3116388" cy="430901"/>
          </a:xfrm>
          <a:solidFill>
            <a:schemeClr val="tx1"/>
          </a:solidFill>
          <a:effectLst>
            <a:outerShdw blurRad="190500" dist="38100" dir="2700000" algn="ctr" rotWithShape="0">
              <a:schemeClr val="bg1">
                <a:alpha val="2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5" name="Company logo">
            <a:extLst>
              <a:ext uri="{FF2B5EF4-FFF2-40B4-BE49-F238E27FC236}">
                <a16:creationId xmlns:a16="http://schemas.microsoft.com/office/drawing/2014/main" id="{A0A66696-0102-4CF6-8767-5C421E9DD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8263" y="487726"/>
            <a:ext cx="1736967" cy="457200"/>
          </a:xfrm>
          <a:noFill/>
        </p:spPr>
        <p:txBody>
          <a:bodyPr wrap="square" anchor="ctr" anchorCtr="0">
            <a:noAutofit/>
          </a:bodyPr>
          <a:lstStyle>
            <a:lvl1pPr marL="0" indent="0" algn="l">
              <a:buNone/>
              <a:defRPr sz="1800" b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</a:lstStyle>
          <a:p>
            <a:r>
              <a:rPr lang="en-US"/>
              <a:t> logo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288711-97F3-4363-A6FB-9130362D9D7C}"/>
              </a:ext>
            </a:extLst>
          </p:cNvPr>
          <p:cNvSpPr/>
          <p:nvPr userDrawn="1"/>
        </p:nvSpPr>
        <p:spPr bwMode="auto">
          <a:xfrm>
            <a:off x="4671124" y="4246444"/>
            <a:ext cx="3940332" cy="2241523"/>
          </a:xfrm>
          <a:prstGeom prst="rect">
            <a:avLst/>
          </a:prstGeom>
          <a:solidFill>
            <a:schemeClr val="tx1"/>
          </a:solidFill>
          <a:ln w="22225">
            <a:solidFill>
              <a:srgbClr val="6A4B16"/>
            </a:solidFill>
          </a:ln>
        </p:spPr>
        <p:txBody>
          <a:bodyPr vert="horz" wrap="square" lIns="182854" tIns="182854" rIns="182854" bIns="182854" rtlCol="0" anchor="b" anchorCtr="0">
            <a:noAutofit/>
          </a:bodyPr>
          <a:lstStyle/>
          <a:p>
            <a:pPr marR="0" lvl="0" indent="0" defTabSz="932563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sz="1100" spc="0" baseline="0" err="1">
              <a:gradFill flip="none" rotWithShape="1">
                <a:gsLst>
                  <a:gs pos="82000">
                    <a:schemeClr val="accent1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702AC-12E7-43DC-A215-66380D1ECE3C}"/>
              </a:ext>
            </a:extLst>
          </p:cNvPr>
          <p:cNvSpPr txBox="1"/>
          <p:nvPr userDrawn="1"/>
        </p:nvSpPr>
        <p:spPr>
          <a:xfrm>
            <a:off x="4875643" y="5071298"/>
            <a:ext cx="18288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>
                  <a:gsLst>
                    <a:gs pos="82000">
                      <a:srgbClr val="6A4B16"/>
                    </a:gs>
                    <a:gs pos="0">
                      <a:srgbClr val="6A4B16"/>
                    </a:gs>
                  </a:gsLst>
                  <a:lin ang="2700000" scaled="1"/>
                </a:gradFill>
                <a:latin typeface="+mn-lt"/>
              </a:rPr>
              <a:t>Products and Services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C25CC803-973A-4F7D-B45A-802D4AC08426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4875643" y="5341093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Products list placeholder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63D2A6-63A5-4164-85A6-E2A1D0A75ABA}"/>
              </a:ext>
            </a:extLst>
          </p:cNvPr>
          <p:cNvSpPr txBox="1"/>
          <p:nvPr userDrawn="1"/>
        </p:nvSpPr>
        <p:spPr>
          <a:xfrm>
            <a:off x="4875643" y="4337439"/>
            <a:ext cx="18288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>
                  <a:gsLst>
                    <a:gs pos="82000">
                      <a:srgbClr val="6A4B16"/>
                    </a:gs>
                    <a:gs pos="0">
                      <a:srgbClr val="6A4B16"/>
                    </a:gs>
                  </a:gsLst>
                  <a:lin ang="2700000" scaled="1"/>
                </a:gradFill>
                <a:latin typeface="+mn-lt"/>
              </a:rPr>
              <a:t>Organization Size</a:t>
            </a:r>
          </a:p>
        </p:txBody>
      </p:sp>
      <p:sp>
        <p:nvSpPr>
          <p:cNvPr id="68" name="Text Placeholder 66">
            <a:extLst>
              <a:ext uri="{FF2B5EF4-FFF2-40B4-BE49-F238E27FC236}">
                <a16:creationId xmlns:a16="http://schemas.microsoft.com/office/drawing/2014/main" id="{099795E6-F65E-4BBE-BD70-D8B138E62B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4875643" y="4624250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Size placeholder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92FD7F-8CE7-46C9-8693-10B48864BB97}"/>
              </a:ext>
            </a:extLst>
          </p:cNvPr>
          <p:cNvSpPr txBox="1"/>
          <p:nvPr userDrawn="1"/>
        </p:nvSpPr>
        <p:spPr>
          <a:xfrm>
            <a:off x="7010123" y="4337439"/>
            <a:ext cx="13716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>
                  <a:gsLst>
                    <a:gs pos="82000">
                      <a:srgbClr val="6A4B16"/>
                    </a:gs>
                    <a:gs pos="0">
                      <a:srgbClr val="6A4B16"/>
                    </a:gs>
                  </a:gsLst>
                  <a:lin ang="2700000" scaled="1"/>
                </a:gradFill>
                <a:latin typeface="+mn-lt"/>
              </a:rPr>
              <a:t>Industry</a:t>
            </a:r>
          </a:p>
        </p:txBody>
      </p:sp>
      <p:sp>
        <p:nvSpPr>
          <p:cNvPr id="72" name="Text Placeholder 66">
            <a:extLst>
              <a:ext uri="{FF2B5EF4-FFF2-40B4-BE49-F238E27FC236}">
                <a16:creationId xmlns:a16="http://schemas.microsoft.com/office/drawing/2014/main" id="{09636FBD-C179-459E-B362-4C4E44B05EE4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7010123" y="4624250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Industry placeholder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DE1A1D5-1C92-428B-AA8B-0B1D14B76C4A}"/>
              </a:ext>
            </a:extLst>
          </p:cNvPr>
          <p:cNvSpPr txBox="1"/>
          <p:nvPr userDrawn="1"/>
        </p:nvSpPr>
        <p:spPr>
          <a:xfrm>
            <a:off x="7010123" y="5071298"/>
            <a:ext cx="13716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>
                  <a:gsLst>
                    <a:gs pos="82000">
                      <a:srgbClr val="6A4B16"/>
                    </a:gs>
                    <a:gs pos="0">
                      <a:srgbClr val="6A4B16"/>
                    </a:gs>
                  </a:gsLst>
                  <a:lin ang="2700000" scaled="1"/>
                </a:gradFill>
                <a:latin typeface="+mn-lt"/>
              </a:rPr>
              <a:t>Country</a:t>
            </a:r>
          </a:p>
        </p:txBody>
      </p:sp>
      <p:sp>
        <p:nvSpPr>
          <p:cNvPr id="69" name="Text Placeholder 66">
            <a:extLst>
              <a:ext uri="{FF2B5EF4-FFF2-40B4-BE49-F238E27FC236}">
                <a16:creationId xmlns:a16="http://schemas.microsoft.com/office/drawing/2014/main" id="{A7797DA9-1A21-4272-A6FD-C4EBCA67DA33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010123" y="5341093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Location placeholder</a:t>
            </a:r>
          </a:p>
        </p:txBody>
      </p:sp>
      <p:sp>
        <p:nvSpPr>
          <p:cNvPr id="75" name="Text Placeholder 66">
            <a:extLst>
              <a:ext uri="{FF2B5EF4-FFF2-40B4-BE49-F238E27FC236}">
                <a16:creationId xmlns:a16="http://schemas.microsoft.com/office/drawing/2014/main" id="{29F35CD6-8D72-442E-9062-1EBD6A403136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010123" y="6137116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  <p:sp>
        <p:nvSpPr>
          <p:cNvPr id="63" name="Text Placeholder 66">
            <a:extLst>
              <a:ext uri="{FF2B5EF4-FFF2-40B4-BE49-F238E27FC236}">
                <a16:creationId xmlns:a16="http://schemas.microsoft.com/office/drawing/2014/main" id="{179BC397-6A8A-4AF3-A7C3-2E1FF97A9A4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10123" y="5846714"/>
            <a:ext cx="1371600" cy="246221"/>
          </a:xfrm>
        </p:spPr>
        <p:txBody>
          <a:bodyPr lIns="0" tIns="45720" rIns="91440" bIns="45720"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gradFill>
                  <a:gsLst>
                    <a:gs pos="82000">
                      <a:srgbClr val="6A4B16"/>
                    </a:gs>
                    <a:gs pos="0">
                      <a:srgbClr val="6A4B16"/>
                    </a:gs>
                  </a:gsLst>
                  <a:lin ang="2700000" scaled="1"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</p:spTree>
    <p:extLst>
      <p:ext uri="{BB962C8B-B14F-4D97-AF65-F5344CB8AC3E}">
        <p14:creationId xmlns:p14="http://schemas.microsoft.com/office/powerpoint/2010/main" val="141058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4.07407E-6 L -0.03112 4.07407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-0.03112 -3.7037E-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-0.03112 4.44444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-0.03112 2.22222E-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-0.03112 -2.96296E-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07407E-6 L -0.03112 4.07407E-6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-0.03112 -4.07407E-6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03112 4.44444E-6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-0.03112 -7.40741E-7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-0.03112 -2.22222E-6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-0.03112 1.48148E-6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0.03112 4.81481E-6 " pathEditMode="relative" rAng="0" ptsTypes="AA">
                                      <p:cBhvr>
                                        <p:cTn id="67" dur="5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-0.03112 -3.7037E-6 " pathEditMode="relative" rAng="0" ptsTypes="AA">
                                      <p:cBhvr>
                                        <p:cTn id="72" dur="5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.55112E-17 4.07407E-6 L -0.03112 4.07407E-6 " pathEditMode="relative" rAng="0" ptsTypes="AA">
                      <p:cBhvr>
                        <p:cTn dur="500" spd="-100000" fill="hold"/>
                        <p:tgtEl>
                          <p:spTgt spid="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 animBg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1.45833E-6 1.48148E-6 L -0.03112 1.48148E-6 " pathEditMode="relative" rAng="0" ptsTypes="AA">
                      <p:cBhvr>
                        <p:cTn dur="500" spd="-1000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25" grpId="0"/>
      <p:bldP spid="8" grpId="0"/>
      <p:bldP spid="8" grpId="1"/>
      <p:bldP spid="6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4.44444E-6 L -0.03112 4.44444E-6 " pathEditMode="relative" rAng="0" ptsTypes="AA">
                      <p:cBhvr>
                        <p:cTn dur="500" spd="-100000" fill="hold"/>
                        <p:tgtEl>
                          <p:spTgt spid="6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5" grpId="0"/>
      <p:bldP spid="65" grpId="1"/>
      <p:bldP spid="6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96296E-6 L -0.03112 -2.96296E-6 " pathEditMode="relative" rAng="0" ptsTypes="AA">
                      <p:cBhvr>
                        <p:cTn dur="500" spd="-100000" fill="hold"/>
                        <p:tgtEl>
                          <p:spTgt spid="6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1" grpId="0"/>
      <p:bldP spid="71" grpId="1"/>
      <p:bldP spid="7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4.07407E-6 L -0.03112 -4.07407E-6 " pathEditMode="relative" rAng="0" ptsTypes="AA">
                      <p:cBhvr>
                        <p:cTn dur="500" spd="-100000" fill="hold"/>
                        <p:tgtEl>
                          <p:spTgt spid="7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6" grpId="0"/>
      <p:bldP spid="66" grpId="1"/>
      <p:bldP spid="6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7.40741E-7 L -0.03112 -7.40741E-7 " pathEditMode="relative" rAng="0" ptsTypes="AA">
                      <p:cBhvr>
                        <p:cTn dur="500" spd="-100000" fill="hold"/>
                        <p:tgtEl>
                          <p:spTgt spid="6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22222E-6 L -0.03112 -2.22222E-6 " pathEditMode="relative" rAng="0" ptsTypes="AA">
                      <p:cBhvr>
                        <p:cTn dur="500" spd="-100000" fill="hold"/>
                        <p:tgtEl>
                          <p:spTgt spid="7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3.125E-6 4.81481E-6 L -0.03112 4.81481E-6 " pathEditMode="relative" rAng="0" ptsTypes="AA">
                      <p:cBhvr>
                        <p:cTn dur="500" spd="-100000" fill="hold"/>
                        <p:tgtEl>
                          <p:spTgt spid="6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0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1168943"/>
            <a:ext cx="3618381" cy="899665"/>
          </a:xfrm>
        </p:spPr>
        <p:txBody>
          <a:bodyPr lIns="0" tIns="0" rIns="0" bIns="0"/>
          <a:lstStyle>
            <a:lvl1pPr>
              <a:defRPr sz="1765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9843" y="1168943"/>
            <a:ext cx="3837818" cy="3786998"/>
          </a:xfrm>
        </p:spPr>
        <p:txBody>
          <a:bodyPr wrap="square" lIns="0" tIns="0" rIns="0" bIns="0">
            <a:noAutofit/>
          </a:bodyPr>
          <a:lstStyle>
            <a:lvl1pPr marL="0" indent="0" defTabSz="507330">
              <a:spcAft>
                <a:spcPts val="490"/>
              </a:spcAft>
              <a:buNone/>
              <a:defRPr sz="1765" spc="0" baseline="0">
                <a:solidFill>
                  <a:schemeClr val="tx2"/>
                </a:solidFill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FD6D9E34-4CC8-4DC0-9040-97073FD74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469837298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s_Solid Graphic Section Tit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1"/>
            <a:ext cx="11018520" cy="553998"/>
          </a:xfrm>
        </p:spPr>
        <p:txBody>
          <a:bodyPr anchor="b" anchorCtr="0"/>
          <a:lstStyle>
            <a:lvl1pPr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45054"/>
            <a:ext cx="6089650" cy="2030413"/>
            <a:chOff x="-12" y="3052"/>
            <a:chExt cx="3836" cy="1279"/>
          </a:xfrm>
          <a:solidFill>
            <a:srgbClr val="D59DFF"/>
          </a:solidFill>
        </p:grpSpPr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grpFill/>
            <a:ln w="0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grpFill/>
            <a:ln w="0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grpFill/>
            <a:ln w="0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grpFill/>
            <a:ln w="0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E165A012-D3EE-47EF-B8B3-CEB2C68B6C93}"/>
              </a:ext>
            </a:extLst>
          </p:cNvPr>
          <p:cNvSpPr/>
          <p:nvPr userDrawn="1"/>
        </p:nvSpPr>
        <p:spPr bwMode="auto">
          <a:xfrm>
            <a:off x="539657" y="454050"/>
            <a:ext cx="785356" cy="785356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B9B3534-AB58-46E6-A28E-642FE73C96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735" y="618128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799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s_Graphic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1"/>
            <a:ext cx="11018520" cy="553998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49" y="4833940"/>
            <a:ext cx="6099175" cy="2041525"/>
            <a:chOff x="-12" y="3045"/>
            <a:chExt cx="3842" cy="1286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ED797624-9918-4F4D-A328-E931D90F43B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rgbClr val="D59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rgbClr val="D59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251879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s_Photo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456393"/>
            <a:ext cx="4513126" cy="1107996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91B576E6-160E-4BCE-A166-90B2F2E6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26139" y="585789"/>
            <a:ext cx="5683250" cy="5683250"/>
          </a:xfrm>
          <a:blipFill>
            <a:blip r:embed="rId2"/>
            <a:stretch>
              <a:fillRect/>
            </a:stretch>
          </a:blipFill>
          <a:effectLst>
            <a:outerShdw blurRad="190500" dist="50800" dir="2700000" algn="ctr" rotWithShape="0">
              <a:prstClr val="black">
                <a:alpha val="30000"/>
              </a:prstClr>
            </a:outerShdw>
          </a:effectLst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658CF634-9EEF-49FE-8CD9-21079E676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49" y="4833940"/>
            <a:ext cx="6099175" cy="2041525"/>
            <a:chOff x="-12" y="3045"/>
            <a:chExt cx="3842" cy="1286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EA0332A7-7C31-4C3A-92B9-C09E7387F15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Line 5">
              <a:extLst>
                <a:ext uri="{FF2B5EF4-FFF2-40B4-BE49-F238E27FC236}">
                  <a16:creationId xmlns:a16="http://schemas.microsoft.com/office/drawing/2014/main" id="{E1802A6B-0FA5-4AFA-943A-D45CF85D12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E77E4D66-A591-4407-A4C1-5F4DF17EE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Line 7">
              <a:extLst>
                <a:ext uri="{FF2B5EF4-FFF2-40B4-BE49-F238E27FC236}">
                  <a16:creationId xmlns:a16="http://schemas.microsoft.com/office/drawing/2014/main" id="{EF869CCE-1BD6-4BE5-8D7D-61746AD667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DEDE4AF1-7B22-4663-9BA3-DAC2DCC6C9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0940244F-432C-40C0-A7E9-910E9447CDB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A1C6E6A5-5F57-4647-AD2D-16A0339DFF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6E0729C3-A21B-4E46-9E35-F99A63BFA4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52F1F5E5-D490-4EE1-B93F-54AEE3BEAC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3E9075D5-134E-45BE-A75C-3A53F92BC43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C1497795-D932-4119-88F3-48BF178CEB6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595933AF-088D-40ED-9B88-AEB9F92F61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9D538E2A-16AA-4880-9ECE-27935FC2916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4055CB82-A9D7-421B-ADB0-A59AD774C2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89E6B681-1E9C-4003-8E90-9B69EA1E6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7727BEDD-1710-4D59-9613-C710AFBF7A1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20CC4A77-CAB4-4B4A-8BFC-73153508CDB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B2AA8201-1475-48D3-9DD4-9CBBCAA01C9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3">
              <a:extLst>
                <a:ext uri="{FF2B5EF4-FFF2-40B4-BE49-F238E27FC236}">
                  <a16:creationId xmlns:a16="http://schemas.microsoft.com/office/drawing/2014/main" id="{9FE31C73-17B3-456C-BD51-31120F27DF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5">
              <a:extLst>
                <a:ext uri="{FF2B5EF4-FFF2-40B4-BE49-F238E27FC236}">
                  <a16:creationId xmlns:a16="http://schemas.microsoft.com/office/drawing/2014/main" id="{F7D58059-3C3A-48F7-BE19-8D339D97F19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6">
              <a:extLst>
                <a:ext uri="{FF2B5EF4-FFF2-40B4-BE49-F238E27FC236}">
                  <a16:creationId xmlns:a16="http://schemas.microsoft.com/office/drawing/2014/main" id="{43889137-A687-4097-A8F7-50AC0E84AC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27">
              <a:extLst>
                <a:ext uri="{FF2B5EF4-FFF2-40B4-BE49-F238E27FC236}">
                  <a16:creationId xmlns:a16="http://schemas.microsoft.com/office/drawing/2014/main" id="{77E339B1-8AB0-4348-BCEF-C2BD841C3AC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8">
              <a:extLst>
                <a:ext uri="{FF2B5EF4-FFF2-40B4-BE49-F238E27FC236}">
                  <a16:creationId xmlns:a16="http://schemas.microsoft.com/office/drawing/2014/main" id="{5231B32C-CC43-45B1-A068-207C1773B9E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67C5DB06-7C42-4541-B7EB-46FF131BE1F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31">
              <a:extLst>
                <a:ext uri="{FF2B5EF4-FFF2-40B4-BE49-F238E27FC236}">
                  <a16:creationId xmlns:a16="http://schemas.microsoft.com/office/drawing/2014/main" id="{A1C8F9A2-4E80-49C3-8296-79F5CCA5F8E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2">
              <a:extLst>
                <a:ext uri="{FF2B5EF4-FFF2-40B4-BE49-F238E27FC236}">
                  <a16:creationId xmlns:a16="http://schemas.microsoft.com/office/drawing/2014/main" id="{89D64176-F337-418B-BED3-2DC99F6EE8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3">
              <a:extLst>
                <a:ext uri="{FF2B5EF4-FFF2-40B4-BE49-F238E27FC236}">
                  <a16:creationId xmlns:a16="http://schemas.microsoft.com/office/drawing/2014/main" id="{80FC8CE9-5087-4F39-AAB9-52470263D7C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4">
              <a:extLst>
                <a:ext uri="{FF2B5EF4-FFF2-40B4-BE49-F238E27FC236}">
                  <a16:creationId xmlns:a16="http://schemas.microsoft.com/office/drawing/2014/main" id="{56198EFF-63C3-40D2-9E0A-1E06C747A9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5">
              <a:extLst>
                <a:ext uri="{FF2B5EF4-FFF2-40B4-BE49-F238E27FC236}">
                  <a16:creationId xmlns:a16="http://schemas.microsoft.com/office/drawing/2014/main" id="{CAAD0169-B2C3-4B16-A80D-563DEE3B434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9">
              <a:extLst>
                <a:ext uri="{FF2B5EF4-FFF2-40B4-BE49-F238E27FC236}">
                  <a16:creationId xmlns:a16="http://schemas.microsoft.com/office/drawing/2014/main" id="{ACE9353F-A670-4F38-8A4E-AF92F976C4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40">
              <a:extLst>
                <a:ext uri="{FF2B5EF4-FFF2-40B4-BE49-F238E27FC236}">
                  <a16:creationId xmlns:a16="http://schemas.microsoft.com/office/drawing/2014/main" id="{D6CB0A18-D285-4F90-A6A2-7B89C6B1199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41">
              <a:extLst>
                <a:ext uri="{FF2B5EF4-FFF2-40B4-BE49-F238E27FC236}">
                  <a16:creationId xmlns:a16="http://schemas.microsoft.com/office/drawing/2014/main" id="{B0DF56F2-B8FB-4238-A748-D7117C930C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42">
              <a:extLst>
                <a:ext uri="{FF2B5EF4-FFF2-40B4-BE49-F238E27FC236}">
                  <a16:creationId xmlns:a16="http://schemas.microsoft.com/office/drawing/2014/main" id="{9DC17F9D-47CE-4D2E-8D1A-05A645CBD8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44">
              <a:extLst>
                <a:ext uri="{FF2B5EF4-FFF2-40B4-BE49-F238E27FC236}">
                  <a16:creationId xmlns:a16="http://schemas.microsoft.com/office/drawing/2014/main" id="{67FF744E-5B1D-4E10-8404-9C747AC2D37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5">
              <a:extLst>
                <a:ext uri="{FF2B5EF4-FFF2-40B4-BE49-F238E27FC236}">
                  <a16:creationId xmlns:a16="http://schemas.microsoft.com/office/drawing/2014/main" id="{A19F2EC7-782C-49EE-BF2B-5BE977B421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46">
              <a:extLst>
                <a:ext uri="{FF2B5EF4-FFF2-40B4-BE49-F238E27FC236}">
                  <a16:creationId xmlns:a16="http://schemas.microsoft.com/office/drawing/2014/main" id="{27ED63BA-C996-4A80-8E3E-4ED920D25E4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47">
              <a:extLst>
                <a:ext uri="{FF2B5EF4-FFF2-40B4-BE49-F238E27FC236}">
                  <a16:creationId xmlns:a16="http://schemas.microsoft.com/office/drawing/2014/main" id="{3FE1631C-2C31-427C-934A-CE451B8BCBE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51">
              <a:extLst>
                <a:ext uri="{FF2B5EF4-FFF2-40B4-BE49-F238E27FC236}">
                  <a16:creationId xmlns:a16="http://schemas.microsoft.com/office/drawing/2014/main" id="{23ADE6DA-FDF9-4DF8-8508-27FB564AA4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52">
              <a:extLst>
                <a:ext uri="{FF2B5EF4-FFF2-40B4-BE49-F238E27FC236}">
                  <a16:creationId xmlns:a16="http://schemas.microsoft.com/office/drawing/2014/main" id="{355DB159-29DC-4D78-A825-421B96ABEEA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54">
              <a:extLst>
                <a:ext uri="{FF2B5EF4-FFF2-40B4-BE49-F238E27FC236}">
                  <a16:creationId xmlns:a16="http://schemas.microsoft.com/office/drawing/2014/main" id="{B939DAC6-E5FD-43E2-9343-EC9F7B40E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rgbClr val="D59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Freeform 55">
              <a:extLst>
                <a:ext uri="{FF2B5EF4-FFF2-40B4-BE49-F238E27FC236}">
                  <a16:creationId xmlns:a16="http://schemas.microsoft.com/office/drawing/2014/main" id="{D9A074D5-ECF9-44EF-AB7D-61FB91A9E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rgbClr val="D59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56">
              <a:extLst>
                <a:ext uri="{FF2B5EF4-FFF2-40B4-BE49-F238E27FC236}">
                  <a16:creationId xmlns:a16="http://schemas.microsoft.com/office/drawing/2014/main" id="{34A890B5-C411-4636-85B9-173F7BE89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7">
              <a:extLst>
                <a:ext uri="{FF2B5EF4-FFF2-40B4-BE49-F238E27FC236}">
                  <a16:creationId xmlns:a16="http://schemas.microsoft.com/office/drawing/2014/main" id="{C4A79E17-6578-43DB-A5B7-D7E94F735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824384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7188 2.22222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s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4">
            <a:extLst>
              <a:ext uri="{FF2B5EF4-FFF2-40B4-BE49-F238E27FC236}">
                <a16:creationId xmlns:a16="http://schemas.microsoft.com/office/drawing/2014/main" id="{38F77CCB-2B90-43D9-8C79-3A882C622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95725" y="3106738"/>
            <a:ext cx="3989388" cy="3784600"/>
            <a:chOff x="2454" y="1957"/>
            <a:chExt cx="2513" cy="2384"/>
          </a:xfrm>
        </p:grpSpPr>
        <p:sp>
          <p:nvSpPr>
            <p:cNvPr id="14" name="AutoShape 3">
              <a:extLst>
                <a:ext uri="{FF2B5EF4-FFF2-40B4-BE49-F238E27FC236}">
                  <a16:creationId xmlns:a16="http://schemas.microsoft.com/office/drawing/2014/main" id="{EF3744E6-A28A-4C5E-9079-107210B5FCB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5">
              <a:extLst>
                <a:ext uri="{FF2B5EF4-FFF2-40B4-BE49-F238E27FC236}">
                  <a16:creationId xmlns:a16="http://schemas.microsoft.com/office/drawing/2014/main" id="{F40E366E-5BCD-4E4E-8AED-933F13CFD9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6">
              <a:extLst>
                <a:ext uri="{FF2B5EF4-FFF2-40B4-BE49-F238E27FC236}">
                  <a16:creationId xmlns:a16="http://schemas.microsoft.com/office/drawing/2014/main" id="{33AF4673-6503-447B-9025-69FFDBD3CD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7">
              <a:extLst>
                <a:ext uri="{FF2B5EF4-FFF2-40B4-BE49-F238E27FC236}">
                  <a16:creationId xmlns:a16="http://schemas.microsoft.com/office/drawing/2014/main" id="{556EFD9A-C179-40C5-B49D-CE4EA91D8A0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8">
              <a:extLst>
                <a:ext uri="{FF2B5EF4-FFF2-40B4-BE49-F238E27FC236}">
                  <a16:creationId xmlns:a16="http://schemas.microsoft.com/office/drawing/2014/main" id="{1ADDD33B-7479-4416-A3D1-4BB32B8BD3D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9">
              <a:extLst>
                <a:ext uri="{FF2B5EF4-FFF2-40B4-BE49-F238E27FC236}">
                  <a16:creationId xmlns:a16="http://schemas.microsoft.com/office/drawing/2014/main" id="{70FF5F38-B8A2-4460-AE6A-A5A9DDDC90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0">
              <a:extLst>
                <a:ext uri="{FF2B5EF4-FFF2-40B4-BE49-F238E27FC236}">
                  <a16:creationId xmlns:a16="http://schemas.microsoft.com/office/drawing/2014/main" id="{54991479-EFDD-4387-A743-B0BA54BAC97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1">
              <a:extLst>
                <a:ext uri="{FF2B5EF4-FFF2-40B4-BE49-F238E27FC236}">
                  <a16:creationId xmlns:a16="http://schemas.microsoft.com/office/drawing/2014/main" id="{A9223FA7-FA93-4CE5-AB55-6A3EE40C1E5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3">
              <a:extLst>
                <a:ext uri="{FF2B5EF4-FFF2-40B4-BE49-F238E27FC236}">
                  <a16:creationId xmlns:a16="http://schemas.microsoft.com/office/drawing/2014/main" id="{DC17F235-8191-414D-A5BF-544039537C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4">
              <a:extLst>
                <a:ext uri="{FF2B5EF4-FFF2-40B4-BE49-F238E27FC236}">
                  <a16:creationId xmlns:a16="http://schemas.microsoft.com/office/drawing/2014/main" id="{C6B38F67-BB86-419A-9657-40D267EEA2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15">
              <a:extLst>
                <a:ext uri="{FF2B5EF4-FFF2-40B4-BE49-F238E27FC236}">
                  <a16:creationId xmlns:a16="http://schemas.microsoft.com/office/drawing/2014/main" id="{197C18CD-785C-481E-9553-ED8A72AA85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7FA0290D-10EB-4A4A-B38B-0FFD6BD0DA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17">
              <a:extLst>
                <a:ext uri="{FF2B5EF4-FFF2-40B4-BE49-F238E27FC236}">
                  <a16:creationId xmlns:a16="http://schemas.microsoft.com/office/drawing/2014/main" id="{08DC0C25-984D-4711-9930-FAAB1E431CE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916B8963-FEF2-4D54-A87D-08A08761A01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8E3E9155-322A-4971-94B4-37FC6C431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95F5E540-A484-4720-9DFD-877D4E7FB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21">
              <a:extLst>
                <a:ext uri="{FF2B5EF4-FFF2-40B4-BE49-F238E27FC236}">
                  <a16:creationId xmlns:a16="http://schemas.microsoft.com/office/drawing/2014/main" id="{60B8F8AF-BEF3-4AE8-98DC-975EFA6B78B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2">
              <a:extLst>
                <a:ext uri="{FF2B5EF4-FFF2-40B4-BE49-F238E27FC236}">
                  <a16:creationId xmlns:a16="http://schemas.microsoft.com/office/drawing/2014/main" id="{262234A4-5622-4A7D-9988-87D3A0D5A4A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23">
              <a:extLst>
                <a:ext uri="{FF2B5EF4-FFF2-40B4-BE49-F238E27FC236}">
                  <a16:creationId xmlns:a16="http://schemas.microsoft.com/office/drawing/2014/main" id="{20A9445D-3287-4894-967D-79E271B12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26">
              <a:extLst>
                <a:ext uri="{FF2B5EF4-FFF2-40B4-BE49-F238E27FC236}">
                  <a16:creationId xmlns:a16="http://schemas.microsoft.com/office/drawing/2014/main" id="{7453D2BD-49A1-495E-B0D6-BC2E024CEEE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27">
              <a:extLst>
                <a:ext uri="{FF2B5EF4-FFF2-40B4-BE49-F238E27FC236}">
                  <a16:creationId xmlns:a16="http://schemas.microsoft.com/office/drawing/2014/main" id="{53870035-F69F-4E66-A779-B19690311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28">
              <a:extLst>
                <a:ext uri="{FF2B5EF4-FFF2-40B4-BE49-F238E27FC236}">
                  <a16:creationId xmlns:a16="http://schemas.microsoft.com/office/drawing/2014/main" id="{F5D80EEC-76A2-4617-BF03-8DCC0D9950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29">
              <a:extLst>
                <a:ext uri="{FF2B5EF4-FFF2-40B4-BE49-F238E27FC236}">
                  <a16:creationId xmlns:a16="http://schemas.microsoft.com/office/drawing/2014/main" id="{A3A2A0D8-8CDA-47B9-A80D-F096FE886A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0">
              <a:extLst>
                <a:ext uri="{FF2B5EF4-FFF2-40B4-BE49-F238E27FC236}">
                  <a16:creationId xmlns:a16="http://schemas.microsoft.com/office/drawing/2014/main" id="{CB30ACD1-EDDB-41CE-8E5C-5CA26C28D9F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2">
              <a:extLst>
                <a:ext uri="{FF2B5EF4-FFF2-40B4-BE49-F238E27FC236}">
                  <a16:creationId xmlns:a16="http://schemas.microsoft.com/office/drawing/2014/main" id="{3BB42EB1-8EEF-431C-A898-0F3AA7DCFAD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33">
              <a:extLst>
                <a:ext uri="{FF2B5EF4-FFF2-40B4-BE49-F238E27FC236}">
                  <a16:creationId xmlns:a16="http://schemas.microsoft.com/office/drawing/2014/main" id="{BF393E61-254B-4942-BBFB-3E44848BA41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34">
              <a:extLst>
                <a:ext uri="{FF2B5EF4-FFF2-40B4-BE49-F238E27FC236}">
                  <a16:creationId xmlns:a16="http://schemas.microsoft.com/office/drawing/2014/main" id="{AF6316F3-9EB9-49AC-92A0-CCF7E9EE1A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35">
              <a:extLst>
                <a:ext uri="{FF2B5EF4-FFF2-40B4-BE49-F238E27FC236}">
                  <a16:creationId xmlns:a16="http://schemas.microsoft.com/office/drawing/2014/main" id="{40169161-95D2-4C40-9942-1DB496231F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39">
              <a:extLst>
                <a:ext uri="{FF2B5EF4-FFF2-40B4-BE49-F238E27FC236}">
                  <a16:creationId xmlns:a16="http://schemas.microsoft.com/office/drawing/2014/main" id="{B7D5A4C4-83A0-42E7-A287-53A4F64EDEE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0">
              <a:extLst>
                <a:ext uri="{FF2B5EF4-FFF2-40B4-BE49-F238E27FC236}">
                  <a16:creationId xmlns:a16="http://schemas.microsoft.com/office/drawing/2014/main" id="{86757FA3-27C1-411A-8E2F-BFC475A18B1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6BAD94B7-F695-4BAE-BF61-381B9BF5D2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2EF4A4DE-7B77-4805-9FC0-633CAA856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rgbClr val="D59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4624E0F-08FC-4ED1-9A21-57B6BB9B62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1C3951EB-1BB6-4364-B8D2-76CD668E4C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1573A790-3D05-4E7C-A171-930050318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47323" y="3178"/>
            <a:ext cx="6244679" cy="6854822"/>
          </a:xfrm>
          <a:custGeom>
            <a:avLst/>
            <a:gdLst>
              <a:gd name="connsiteX0" fmla="*/ 2972492 w 6244679"/>
              <a:gd name="connsiteY0" fmla="*/ 0 h 6848472"/>
              <a:gd name="connsiteX1" fmla="*/ 6244679 w 6244679"/>
              <a:gd name="connsiteY1" fmla="*/ 0 h 6848472"/>
              <a:gd name="connsiteX2" fmla="*/ 6244679 w 6244679"/>
              <a:gd name="connsiteY2" fmla="*/ 6848472 h 6848472"/>
              <a:gd name="connsiteX3" fmla="*/ 0 w 6244679"/>
              <a:gd name="connsiteY3" fmla="*/ 6848472 h 6848472"/>
              <a:gd name="connsiteX4" fmla="*/ 3004648 w 6244679"/>
              <a:gd name="connsiteY4" fmla="*/ 14137 h 684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44679" h="6848472">
                <a:moveTo>
                  <a:pt x="2972492" y="0"/>
                </a:moveTo>
                <a:lnTo>
                  <a:pt x="6244679" y="0"/>
                </a:lnTo>
                <a:lnTo>
                  <a:pt x="6244679" y="6848472"/>
                </a:lnTo>
                <a:lnTo>
                  <a:pt x="0" y="6848472"/>
                </a:lnTo>
                <a:lnTo>
                  <a:pt x="3004648" y="1413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1"/>
            <a:ext cx="5212080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83364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s_CTA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1"/>
            <a:ext cx="11018519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8520A8-0052-4433-B8D7-4861A83A5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916595" y="3106738"/>
            <a:ext cx="3989388" cy="3784600"/>
            <a:chOff x="2454" y="1957"/>
            <a:chExt cx="2513" cy="2384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30888FD9-9D5B-49EF-9558-EE717628D2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E392EE9B-FC89-4AC5-8822-996BB137C2F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3309"/>
              <a:ext cx="239" cy="548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6">
              <a:extLst>
                <a:ext uri="{FF2B5EF4-FFF2-40B4-BE49-F238E27FC236}">
                  <a16:creationId xmlns:a16="http://schemas.microsoft.com/office/drawing/2014/main" id="{C234ECF5-FB3E-49FC-AD4B-E088D7C01CF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7">
              <a:extLst>
                <a:ext uri="{FF2B5EF4-FFF2-40B4-BE49-F238E27FC236}">
                  <a16:creationId xmlns:a16="http://schemas.microsoft.com/office/drawing/2014/main" id="{61EAE922-C656-4C61-85C8-225EB30FD2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8">
              <a:extLst>
                <a:ext uri="{FF2B5EF4-FFF2-40B4-BE49-F238E27FC236}">
                  <a16:creationId xmlns:a16="http://schemas.microsoft.com/office/drawing/2014/main" id="{D5BFE50B-A015-44D3-B8EA-774F460C78A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9">
              <a:extLst>
                <a:ext uri="{FF2B5EF4-FFF2-40B4-BE49-F238E27FC236}">
                  <a16:creationId xmlns:a16="http://schemas.microsoft.com/office/drawing/2014/main" id="{769D3B84-ED38-4FCE-A7F3-0A1FEA45F9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25DB2594-7D75-4BC8-8D84-9CE9C63BDFC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D75B3C8F-624D-4510-888A-40664843D3F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431F0968-A4EA-4FBC-9B0A-5E9EDDC322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00D14474-EA4C-4968-99EB-D0574DA47F4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094D2624-3572-46BA-A638-CA5C0A72DB6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EF6069E9-B906-4FF0-8C73-104A1C345E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9840BA05-E4DB-4C68-B4FC-485BA6786D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8116A665-18E6-4084-833B-23FEE2318A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6">
              <a:extLst>
                <a:ext uri="{FF2B5EF4-FFF2-40B4-BE49-F238E27FC236}">
                  <a16:creationId xmlns:a16="http://schemas.microsoft.com/office/drawing/2014/main" id="{CCD3AA5C-669A-407C-91B0-6AA0E963E1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7">
              <a:extLst>
                <a:ext uri="{FF2B5EF4-FFF2-40B4-BE49-F238E27FC236}">
                  <a16:creationId xmlns:a16="http://schemas.microsoft.com/office/drawing/2014/main" id="{92E4F548-B064-4803-8CEE-2A8CA1428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579"/>
              <a:ext cx="138" cy="294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9">
              <a:extLst>
                <a:ext uri="{FF2B5EF4-FFF2-40B4-BE49-F238E27FC236}">
                  <a16:creationId xmlns:a16="http://schemas.microsoft.com/office/drawing/2014/main" id="{12ED059C-C683-4AFE-A2D7-B8055BB6B0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30">
              <a:extLst>
                <a:ext uri="{FF2B5EF4-FFF2-40B4-BE49-F238E27FC236}">
                  <a16:creationId xmlns:a16="http://schemas.microsoft.com/office/drawing/2014/main" id="{57881EDC-4DD8-4090-9F92-20CCAA0A12C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32">
              <a:extLst>
                <a:ext uri="{FF2B5EF4-FFF2-40B4-BE49-F238E27FC236}">
                  <a16:creationId xmlns:a16="http://schemas.microsoft.com/office/drawing/2014/main" id="{3DA3CE98-3C5A-4D65-A090-FE7720E1AE5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33">
              <a:extLst>
                <a:ext uri="{FF2B5EF4-FFF2-40B4-BE49-F238E27FC236}">
                  <a16:creationId xmlns:a16="http://schemas.microsoft.com/office/drawing/2014/main" id="{2EDB2FB5-C440-4210-84EA-2DD35F0E2AE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34">
              <a:extLst>
                <a:ext uri="{FF2B5EF4-FFF2-40B4-BE49-F238E27FC236}">
                  <a16:creationId xmlns:a16="http://schemas.microsoft.com/office/drawing/2014/main" id="{F70B76D7-9C3B-4A98-902A-87594774656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5">
              <a:extLst>
                <a:ext uri="{FF2B5EF4-FFF2-40B4-BE49-F238E27FC236}">
                  <a16:creationId xmlns:a16="http://schemas.microsoft.com/office/drawing/2014/main" id="{CC022C80-1548-4862-B8DC-DF34BBC95F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9">
              <a:extLst>
                <a:ext uri="{FF2B5EF4-FFF2-40B4-BE49-F238E27FC236}">
                  <a16:creationId xmlns:a16="http://schemas.microsoft.com/office/drawing/2014/main" id="{EFAE99D0-7542-4B98-9481-BC532772F2B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40">
              <a:extLst>
                <a:ext uri="{FF2B5EF4-FFF2-40B4-BE49-F238E27FC236}">
                  <a16:creationId xmlns:a16="http://schemas.microsoft.com/office/drawing/2014/main" id="{7F8D7814-1769-49CB-A9CB-A344CE6501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41">
              <a:extLst>
                <a:ext uri="{FF2B5EF4-FFF2-40B4-BE49-F238E27FC236}">
                  <a16:creationId xmlns:a16="http://schemas.microsoft.com/office/drawing/2014/main" id="{E4E8BC53-3900-4720-9452-60043F3ED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42">
              <a:extLst>
                <a:ext uri="{FF2B5EF4-FFF2-40B4-BE49-F238E27FC236}">
                  <a16:creationId xmlns:a16="http://schemas.microsoft.com/office/drawing/2014/main" id="{AF0E868D-5767-44DB-AD40-5C0B76902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rgbClr val="D59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35CCEF96-45A7-43A8-8CEE-9937DA6122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FCB79A91-8DDC-4B41-9FF5-C91F8FF4BF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8666690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L 0.05794 4.81481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s_Customer wi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0">
            <a:extLst>
              <a:ext uri="{FF2B5EF4-FFF2-40B4-BE49-F238E27FC236}">
                <a16:creationId xmlns:a16="http://schemas.microsoft.com/office/drawing/2014/main" id="{596D50BD-BBDE-4036-BA5C-852C4410B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7" y="1193374"/>
            <a:ext cx="8023194" cy="791986"/>
          </a:xfrm>
          <a:noFill/>
        </p:spPr>
        <p:txBody>
          <a:bodyPr vert="horz" wrap="square" lIns="0" tIns="0" rIns="0" bIns="0" rtlCol="0">
            <a:noAutofit/>
          </a:bodyPr>
          <a:lstStyle>
            <a:lvl1pPr>
              <a:defRPr lang="en-US" sz="2400" spc="0" dirty="0">
                <a:gradFill>
                  <a:gsLst>
                    <a:gs pos="82000">
                      <a:schemeClr val="accent5"/>
                    </a:gs>
                    <a:gs pos="0">
                      <a:schemeClr val="accent5"/>
                    </a:gs>
                  </a:gsLst>
                  <a:lin ang="2700000" scaled="1"/>
                </a:gradFill>
              </a:defRPr>
            </a:lvl1pPr>
          </a:lstStyle>
          <a:p>
            <a:pPr marL="0" marR="0" lvl="0" indent="0" fontAlgn="auto"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tabLst/>
            </a:pPr>
            <a:r>
              <a:rPr lang="en-US"/>
              <a:t>Click to edit Master title style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E0CA2A-50BC-452D-8F43-10FF672C2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16779" y="4764145"/>
            <a:ext cx="1211246" cy="2112069"/>
            <a:chOff x="9559916" y="4975226"/>
            <a:chExt cx="965994" cy="1684419"/>
          </a:xfrm>
        </p:grpSpPr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B601DB39-9F7F-4C54-B3C5-003A6881561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4" y="5929313"/>
              <a:ext cx="302435" cy="70810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75721731-4090-4A05-B110-B77B84F8782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059961" y="6015038"/>
              <a:ext cx="277814" cy="638257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62BBE30B-5B51-4BDA-A191-2FA80854B68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01275" y="5624513"/>
              <a:ext cx="124635" cy="246062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26">
              <a:extLst>
                <a:ext uri="{FF2B5EF4-FFF2-40B4-BE49-F238E27FC236}">
                  <a16:creationId xmlns:a16="http://schemas.microsoft.com/office/drawing/2014/main" id="{4C892D9B-C7CA-42E9-8869-34D0919E75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1" y="6394450"/>
              <a:ext cx="120651" cy="26519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9">
              <a:extLst>
                <a:ext uri="{FF2B5EF4-FFF2-40B4-BE49-F238E27FC236}">
                  <a16:creationId xmlns:a16="http://schemas.microsoft.com/office/drawing/2014/main" id="{7CF9A810-59AE-43DE-B8B6-76F78A2B5E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13120" y="6242051"/>
              <a:ext cx="162718" cy="40648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59A7420E-695A-42E4-8562-FEAA31131BF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32144" y="6356433"/>
              <a:ext cx="130175" cy="29210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32">
              <a:extLst>
                <a:ext uri="{FF2B5EF4-FFF2-40B4-BE49-F238E27FC236}">
                  <a16:creationId xmlns:a16="http://schemas.microsoft.com/office/drawing/2014/main" id="{EC0947A8-31A0-4F93-B0EA-BDD39C5FCA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559916" y="6491286"/>
              <a:ext cx="79359" cy="153887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3">
              <a:extLst>
                <a:ext uri="{FF2B5EF4-FFF2-40B4-BE49-F238E27FC236}">
                  <a16:creationId xmlns:a16="http://schemas.microsoft.com/office/drawing/2014/main" id="{7A9C9587-2D97-4110-ACE1-E65666287BD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77375" y="6065838"/>
              <a:ext cx="147638" cy="33813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4">
              <a:extLst>
                <a:ext uri="{FF2B5EF4-FFF2-40B4-BE49-F238E27FC236}">
                  <a16:creationId xmlns:a16="http://schemas.microsoft.com/office/drawing/2014/main" id="{A81C2C14-7F11-4D03-8057-1B2B38DC3B6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86937" y="5516563"/>
              <a:ext cx="77788" cy="17938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5">
              <a:extLst>
                <a:ext uri="{FF2B5EF4-FFF2-40B4-BE49-F238E27FC236}">
                  <a16:creationId xmlns:a16="http://schemas.microsoft.com/office/drawing/2014/main" id="{72252DFE-C8D8-44DA-BF38-F3AB5F60AE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5" y="4975226"/>
              <a:ext cx="79375" cy="17938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9">
              <a:extLst>
                <a:ext uri="{FF2B5EF4-FFF2-40B4-BE49-F238E27FC236}">
                  <a16:creationId xmlns:a16="http://schemas.microsoft.com/office/drawing/2014/main" id="{ED6A64C8-44E5-4704-BEEF-40FD60056C0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13937" y="5637213"/>
              <a:ext cx="227013" cy="515938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40">
              <a:extLst>
                <a:ext uri="{FF2B5EF4-FFF2-40B4-BE49-F238E27FC236}">
                  <a16:creationId xmlns:a16="http://schemas.microsoft.com/office/drawing/2014/main" id="{E301DB2E-64B7-4D95-92E2-52F45007A32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2" y="5372101"/>
              <a:ext cx="79375" cy="179388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D97A3B94-BCEC-4317-AD06-EE684A4EA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90137" y="5788026"/>
              <a:ext cx="125413" cy="125413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BFA9C2A-CC73-48DF-B4C6-FCFF80A4CE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8263" y="2039604"/>
            <a:ext cx="8023195" cy="184666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en-US" sz="1200" baseline="0" dirty="0" smtClean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n-lt"/>
              </a:defRPr>
            </a:lvl1pPr>
          </a:lstStyle>
          <a:p>
            <a:pPr marL="228556" lvl="0" indent="-228556">
              <a:spcBef>
                <a:spcPts val="0"/>
              </a:spcBef>
            </a:pPr>
            <a:r>
              <a:rPr lang="en-US"/>
              <a:t>Company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928E1-6605-455A-8BC2-7E9527F12D31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263" y="4246444"/>
            <a:ext cx="3940331" cy="2241523"/>
          </a:xfrm>
          <a:solidFill>
            <a:schemeClr val="tx1"/>
          </a:solidFill>
          <a:ln w="22225">
            <a:solidFill>
              <a:schemeClr val="accent5"/>
            </a:solidFill>
          </a:ln>
        </p:spPr>
        <p:txBody>
          <a:bodyPr wrap="square" lIns="182880" tIns="182880" rIns="182880" bIns="182880" anchor="t" anchorCtr="0">
            <a:noAutofit/>
          </a:bodyPr>
          <a:lstStyle>
            <a:lvl1pPr marL="0" indent="0">
              <a:buNone/>
              <a:defRPr sz="1100">
                <a:gradFill>
                  <a:gsLst>
                    <a:gs pos="82000">
                      <a:schemeClr val="accent5"/>
                    </a:gs>
                    <a:gs pos="0">
                      <a:schemeClr val="accent5"/>
                    </a:gs>
                  </a:gsLst>
                  <a:lin ang="2700000" scaled="1"/>
                </a:gradFill>
                <a:latin typeface="+mj-lt"/>
              </a:defRPr>
            </a:lvl1pPr>
            <a:lvl2pPr marL="228556" indent="0">
              <a:buNone/>
              <a:defRPr/>
            </a:lvl2pPr>
          </a:lstStyle>
          <a:p>
            <a:pPr lvl="0"/>
            <a:r>
              <a:rPr lang="en-US"/>
              <a:t>Click to add customer quote</a:t>
            </a:r>
          </a:p>
        </p:txBody>
      </p:sp>
      <p:sp>
        <p:nvSpPr>
          <p:cNvPr id="58" name="Picture Placeholder 11">
            <a:extLst>
              <a:ext uri="{FF2B5EF4-FFF2-40B4-BE49-F238E27FC236}">
                <a16:creationId xmlns:a16="http://schemas.microsoft.com/office/drawing/2014/main" id="{CD7FAC4A-0E77-46BB-9272-A9EC7A01C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075612" y="1"/>
            <a:ext cx="3116388" cy="430901"/>
          </a:xfrm>
          <a:solidFill>
            <a:schemeClr val="tx1"/>
          </a:solidFill>
          <a:effectLst>
            <a:outerShdw blurRad="190500" dist="38100" dir="2700000" algn="ctr" rotWithShape="0">
              <a:schemeClr val="bg1">
                <a:alpha val="2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5" name="Company logo">
            <a:extLst>
              <a:ext uri="{FF2B5EF4-FFF2-40B4-BE49-F238E27FC236}">
                <a16:creationId xmlns:a16="http://schemas.microsoft.com/office/drawing/2014/main" id="{A0A66696-0102-4CF6-8767-5C421E9DD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8263" y="487726"/>
            <a:ext cx="1736967" cy="457200"/>
          </a:xfrm>
          <a:noFill/>
        </p:spPr>
        <p:txBody>
          <a:bodyPr wrap="square" anchor="ctr" anchorCtr="0">
            <a:noAutofit/>
          </a:bodyPr>
          <a:lstStyle>
            <a:lvl1pPr marL="0" indent="0" algn="l">
              <a:buNone/>
              <a:defRPr sz="1800" b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</a:lstStyle>
          <a:p>
            <a:r>
              <a:rPr lang="en-US"/>
              <a:t> logo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288711-97F3-4363-A6FB-9130362D9D7C}"/>
              </a:ext>
            </a:extLst>
          </p:cNvPr>
          <p:cNvSpPr/>
          <p:nvPr userDrawn="1"/>
        </p:nvSpPr>
        <p:spPr bwMode="auto">
          <a:xfrm>
            <a:off x="4671124" y="4246444"/>
            <a:ext cx="3940332" cy="2241523"/>
          </a:xfrm>
          <a:prstGeom prst="rect">
            <a:avLst/>
          </a:prstGeom>
          <a:solidFill>
            <a:schemeClr val="tx1"/>
          </a:solidFill>
          <a:ln w="22225">
            <a:solidFill>
              <a:schemeClr val="accent5"/>
            </a:solidFill>
          </a:ln>
        </p:spPr>
        <p:txBody>
          <a:bodyPr vert="horz" wrap="square" lIns="182854" tIns="182854" rIns="182854" bIns="182854" rtlCol="0" anchor="b" anchorCtr="0">
            <a:noAutofit/>
          </a:bodyPr>
          <a:lstStyle/>
          <a:p>
            <a:pPr marR="0" lvl="0" indent="0" defTabSz="932563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sz="1100" spc="0" baseline="0" err="1">
              <a:gradFill flip="none" rotWithShape="1">
                <a:gsLst>
                  <a:gs pos="82000">
                    <a:schemeClr val="accent1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702AC-12E7-43DC-A215-66380D1ECE3C}"/>
              </a:ext>
            </a:extLst>
          </p:cNvPr>
          <p:cNvSpPr txBox="1"/>
          <p:nvPr userDrawn="1"/>
        </p:nvSpPr>
        <p:spPr>
          <a:xfrm>
            <a:off x="4875643" y="5071298"/>
            <a:ext cx="18288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>
                  <a:gsLst>
                    <a:gs pos="82000">
                      <a:schemeClr val="accent5"/>
                    </a:gs>
                    <a:gs pos="0">
                      <a:schemeClr val="accent5"/>
                    </a:gs>
                  </a:gsLst>
                  <a:lin ang="2700000" scaled="1"/>
                </a:gradFill>
                <a:latin typeface="+mn-lt"/>
              </a:rPr>
              <a:t>Products and Services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C25CC803-973A-4F7D-B45A-802D4AC08426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4875643" y="5341093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Products list placeholder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63D2A6-63A5-4164-85A6-E2A1D0A75ABA}"/>
              </a:ext>
            </a:extLst>
          </p:cNvPr>
          <p:cNvSpPr txBox="1"/>
          <p:nvPr userDrawn="1"/>
        </p:nvSpPr>
        <p:spPr>
          <a:xfrm>
            <a:off x="4875643" y="4337439"/>
            <a:ext cx="18288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>
                  <a:gsLst>
                    <a:gs pos="82000">
                      <a:schemeClr val="accent5"/>
                    </a:gs>
                    <a:gs pos="0">
                      <a:schemeClr val="accent5"/>
                    </a:gs>
                  </a:gsLst>
                  <a:lin ang="2700000" scaled="1"/>
                </a:gradFill>
                <a:latin typeface="+mn-lt"/>
              </a:rPr>
              <a:t>Organization Size</a:t>
            </a:r>
          </a:p>
        </p:txBody>
      </p:sp>
      <p:sp>
        <p:nvSpPr>
          <p:cNvPr id="68" name="Text Placeholder 66">
            <a:extLst>
              <a:ext uri="{FF2B5EF4-FFF2-40B4-BE49-F238E27FC236}">
                <a16:creationId xmlns:a16="http://schemas.microsoft.com/office/drawing/2014/main" id="{099795E6-F65E-4BBE-BD70-D8B138E62B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4875643" y="4624250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Size placeholder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92FD7F-8CE7-46C9-8693-10B48864BB97}"/>
              </a:ext>
            </a:extLst>
          </p:cNvPr>
          <p:cNvSpPr txBox="1"/>
          <p:nvPr userDrawn="1"/>
        </p:nvSpPr>
        <p:spPr>
          <a:xfrm>
            <a:off x="7010123" y="4337439"/>
            <a:ext cx="13716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>
                  <a:gsLst>
                    <a:gs pos="82000">
                      <a:schemeClr val="accent5"/>
                    </a:gs>
                    <a:gs pos="0">
                      <a:schemeClr val="accent5"/>
                    </a:gs>
                  </a:gsLst>
                  <a:lin ang="2700000" scaled="1"/>
                </a:gradFill>
                <a:latin typeface="+mn-lt"/>
              </a:rPr>
              <a:t>Industry</a:t>
            </a:r>
          </a:p>
        </p:txBody>
      </p:sp>
      <p:sp>
        <p:nvSpPr>
          <p:cNvPr id="72" name="Text Placeholder 66">
            <a:extLst>
              <a:ext uri="{FF2B5EF4-FFF2-40B4-BE49-F238E27FC236}">
                <a16:creationId xmlns:a16="http://schemas.microsoft.com/office/drawing/2014/main" id="{09636FBD-C179-459E-B362-4C4E44B05EE4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7010123" y="4624250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Industry placeholder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DE1A1D5-1C92-428B-AA8B-0B1D14B76C4A}"/>
              </a:ext>
            </a:extLst>
          </p:cNvPr>
          <p:cNvSpPr txBox="1"/>
          <p:nvPr userDrawn="1"/>
        </p:nvSpPr>
        <p:spPr>
          <a:xfrm>
            <a:off x="7010123" y="5071298"/>
            <a:ext cx="13716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>
                  <a:gsLst>
                    <a:gs pos="82000">
                      <a:schemeClr val="accent5"/>
                    </a:gs>
                    <a:gs pos="0">
                      <a:schemeClr val="accent5"/>
                    </a:gs>
                  </a:gsLst>
                  <a:lin ang="2700000" scaled="1"/>
                </a:gradFill>
                <a:latin typeface="+mn-lt"/>
              </a:rPr>
              <a:t>Country</a:t>
            </a:r>
          </a:p>
        </p:txBody>
      </p:sp>
      <p:sp>
        <p:nvSpPr>
          <p:cNvPr id="69" name="Text Placeholder 66">
            <a:extLst>
              <a:ext uri="{FF2B5EF4-FFF2-40B4-BE49-F238E27FC236}">
                <a16:creationId xmlns:a16="http://schemas.microsoft.com/office/drawing/2014/main" id="{A7797DA9-1A21-4272-A6FD-C4EBCA67DA33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010123" y="5341093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Location placeholder</a:t>
            </a:r>
          </a:p>
        </p:txBody>
      </p:sp>
      <p:sp>
        <p:nvSpPr>
          <p:cNvPr id="75" name="Text Placeholder 66">
            <a:extLst>
              <a:ext uri="{FF2B5EF4-FFF2-40B4-BE49-F238E27FC236}">
                <a16:creationId xmlns:a16="http://schemas.microsoft.com/office/drawing/2014/main" id="{29F35CD6-8D72-442E-9062-1EBD6A403136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010123" y="6137116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  <p:sp>
        <p:nvSpPr>
          <p:cNvPr id="63" name="Text Placeholder 66">
            <a:extLst>
              <a:ext uri="{FF2B5EF4-FFF2-40B4-BE49-F238E27FC236}">
                <a16:creationId xmlns:a16="http://schemas.microsoft.com/office/drawing/2014/main" id="{179BC397-6A8A-4AF3-A7C3-2E1FF97A9A4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10123" y="5846714"/>
            <a:ext cx="1371600" cy="246221"/>
          </a:xfrm>
        </p:spPr>
        <p:txBody>
          <a:bodyPr lIns="0" tIns="45720" rIns="91440" bIns="45720"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gradFill>
                  <a:gsLst>
                    <a:gs pos="82000">
                      <a:schemeClr val="accent5"/>
                    </a:gs>
                    <a:gs pos="0">
                      <a:schemeClr val="accent5"/>
                    </a:gs>
                  </a:gsLst>
                  <a:lin ang="2700000" scaled="1"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</p:spTree>
    <p:extLst>
      <p:ext uri="{BB962C8B-B14F-4D97-AF65-F5344CB8AC3E}">
        <p14:creationId xmlns:p14="http://schemas.microsoft.com/office/powerpoint/2010/main" val="3388074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4.07407E-6 L -0.03112 4.07407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-0.03112 -3.7037E-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-0.03112 4.44444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-0.03112 2.22222E-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-0.03112 -2.96296E-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07407E-6 L -0.03112 4.07407E-6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-0.03112 -4.07407E-6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03112 4.44444E-6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-0.03112 -7.40741E-7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-0.03112 -2.22222E-6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-0.03112 1.48148E-6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0.03112 4.81481E-6 " pathEditMode="relative" rAng="0" ptsTypes="AA">
                                      <p:cBhvr>
                                        <p:cTn id="67" dur="5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-0.03112 -3.7037E-6 " pathEditMode="relative" rAng="0" ptsTypes="AA">
                                      <p:cBhvr>
                                        <p:cTn id="72" dur="5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.55112E-17 4.07407E-6 L -0.03112 4.07407E-6 " pathEditMode="relative" rAng="0" ptsTypes="AA">
                      <p:cBhvr>
                        <p:cTn dur="500" spd="-100000" fill="hold"/>
                        <p:tgtEl>
                          <p:spTgt spid="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 animBg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1.45833E-6 1.48148E-6 L -0.03112 1.48148E-6 " pathEditMode="relative" rAng="0" ptsTypes="AA">
                      <p:cBhvr>
                        <p:cTn dur="500" spd="-1000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25" grpId="0"/>
      <p:bldP spid="8" grpId="0"/>
      <p:bldP spid="8" grpId="1"/>
      <p:bldP spid="6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4.44444E-6 L -0.03112 4.44444E-6 " pathEditMode="relative" rAng="0" ptsTypes="AA">
                      <p:cBhvr>
                        <p:cTn dur="500" spd="-100000" fill="hold"/>
                        <p:tgtEl>
                          <p:spTgt spid="6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5" grpId="0"/>
      <p:bldP spid="65" grpId="1"/>
      <p:bldP spid="6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96296E-6 L -0.03112 -2.96296E-6 " pathEditMode="relative" rAng="0" ptsTypes="AA">
                      <p:cBhvr>
                        <p:cTn dur="500" spd="-100000" fill="hold"/>
                        <p:tgtEl>
                          <p:spTgt spid="6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1" grpId="0"/>
      <p:bldP spid="71" grpId="1"/>
      <p:bldP spid="7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4.07407E-6 L -0.03112 -4.07407E-6 " pathEditMode="relative" rAng="0" ptsTypes="AA">
                      <p:cBhvr>
                        <p:cTn dur="500" spd="-100000" fill="hold"/>
                        <p:tgtEl>
                          <p:spTgt spid="7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6" grpId="0"/>
      <p:bldP spid="66" grpId="1"/>
      <p:bldP spid="6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7.40741E-7 L -0.03112 -7.40741E-7 " pathEditMode="relative" rAng="0" ptsTypes="AA">
                      <p:cBhvr>
                        <p:cTn dur="500" spd="-100000" fill="hold"/>
                        <p:tgtEl>
                          <p:spTgt spid="6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22222E-6 L -0.03112 -2.22222E-6 " pathEditMode="relative" rAng="0" ptsTypes="AA">
                      <p:cBhvr>
                        <p:cTn dur="500" spd="-100000" fill="hold"/>
                        <p:tgtEl>
                          <p:spTgt spid="7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3.125E-6 4.81481E-6 L -0.03112 4.81481E-6 " pathEditMode="relative" rAng="0" ptsTypes="AA">
                      <p:cBhvr>
                        <p:cTn dur="500" spd="-100000" fill="hold"/>
                        <p:tgtEl>
                          <p:spTgt spid="6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0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utomate_Graphic Section Tit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1"/>
            <a:ext cx="11018520" cy="553998"/>
          </a:xfrm>
        </p:spPr>
        <p:txBody>
          <a:bodyPr anchor="b" anchorCtr="0"/>
          <a:lstStyle>
            <a:lvl1pPr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45054"/>
            <a:ext cx="6089650" cy="2030413"/>
            <a:chOff x="-12" y="3052"/>
            <a:chExt cx="3836" cy="1279"/>
          </a:xfrm>
          <a:solidFill>
            <a:srgbClr val="4CCBED"/>
          </a:solidFill>
        </p:grpSpPr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grpFill/>
            <a:ln w="0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grpFill/>
            <a:ln w="0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grpFill/>
            <a:ln w="0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grpFill/>
            <a:ln w="0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D1B0AD52-B514-4301-9559-18BCE561DAAF}"/>
              </a:ext>
            </a:extLst>
          </p:cNvPr>
          <p:cNvSpPr/>
          <p:nvPr userDrawn="1"/>
        </p:nvSpPr>
        <p:spPr bwMode="auto">
          <a:xfrm>
            <a:off x="539657" y="454050"/>
            <a:ext cx="785356" cy="785356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D8C279A-AB73-49F2-ABC3-4F9EAAC0E7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767" y="63016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29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ts_Graphic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1"/>
            <a:ext cx="11018520" cy="553998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49" y="4833940"/>
            <a:ext cx="6099175" cy="2041525"/>
            <a:chOff x="-12" y="3045"/>
            <a:chExt cx="3842" cy="1286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ED797624-9918-4F4D-A328-E931D90F43B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rgbClr val="4CCBE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rgbClr val="4CCBE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278522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ts_Photo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456393"/>
            <a:ext cx="4513126" cy="1107996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91B576E6-160E-4BCE-A166-90B2F2E6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26139" y="585789"/>
            <a:ext cx="5683250" cy="5683250"/>
          </a:xfrm>
          <a:blipFill>
            <a:blip r:embed="rId2"/>
            <a:stretch>
              <a:fillRect/>
            </a:stretch>
          </a:blipFill>
          <a:effectLst>
            <a:outerShdw blurRad="190500" dist="50800" dir="2700000" algn="ctr" rotWithShape="0">
              <a:prstClr val="black">
                <a:alpha val="30000"/>
              </a:prstClr>
            </a:outerShdw>
          </a:effectLst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658CF634-9EEF-49FE-8CD9-21079E676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49" y="4833940"/>
            <a:ext cx="6099175" cy="2041525"/>
            <a:chOff x="-12" y="3045"/>
            <a:chExt cx="3842" cy="1286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EA0332A7-7C31-4C3A-92B9-C09E7387F15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Line 5">
              <a:extLst>
                <a:ext uri="{FF2B5EF4-FFF2-40B4-BE49-F238E27FC236}">
                  <a16:creationId xmlns:a16="http://schemas.microsoft.com/office/drawing/2014/main" id="{E1802A6B-0FA5-4AFA-943A-D45CF85D12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E77E4D66-A591-4407-A4C1-5F4DF17EE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Line 7">
              <a:extLst>
                <a:ext uri="{FF2B5EF4-FFF2-40B4-BE49-F238E27FC236}">
                  <a16:creationId xmlns:a16="http://schemas.microsoft.com/office/drawing/2014/main" id="{EF869CCE-1BD6-4BE5-8D7D-61746AD667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DEDE4AF1-7B22-4663-9BA3-DAC2DCC6C9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0940244F-432C-40C0-A7E9-910E9447CDB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A1C6E6A5-5F57-4647-AD2D-16A0339DFF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6E0729C3-A21B-4E46-9E35-F99A63BFA4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52F1F5E5-D490-4EE1-B93F-54AEE3BEAC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3E9075D5-134E-45BE-A75C-3A53F92BC43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C1497795-D932-4119-88F3-48BF178CEB6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595933AF-088D-40ED-9B88-AEB9F92F61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9D538E2A-16AA-4880-9ECE-27935FC2916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4055CB82-A9D7-421B-ADB0-A59AD774C2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89E6B681-1E9C-4003-8E90-9B69EA1E6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7727BEDD-1710-4D59-9613-C710AFBF7A1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20CC4A77-CAB4-4B4A-8BFC-73153508CDB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B2AA8201-1475-48D3-9DD4-9CBBCAA01C9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3">
              <a:extLst>
                <a:ext uri="{FF2B5EF4-FFF2-40B4-BE49-F238E27FC236}">
                  <a16:creationId xmlns:a16="http://schemas.microsoft.com/office/drawing/2014/main" id="{9FE31C73-17B3-456C-BD51-31120F27DF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5">
              <a:extLst>
                <a:ext uri="{FF2B5EF4-FFF2-40B4-BE49-F238E27FC236}">
                  <a16:creationId xmlns:a16="http://schemas.microsoft.com/office/drawing/2014/main" id="{F7D58059-3C3A-48F7-BE19-8D339D97F19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6">
              <a:extLst>
                <a:ext uri="{FF2B5EF4-FFF2-40B4-BE49-F238E27FC236}">
                  <a16:creationId xmlns:a16="http://schemas.microsoft.com/office/drawing/2014/main" id="{43889137-A687-4097-A8F7-50AC0E84AC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27">
              <a:extLst>
                <a:ext uri="{FF2B5EF4-FFF2-40B4-BE49-F238E27FC236}">
                  <a16:creationId xmlns:a16="http://schemas.microsoft.com/office/drawing/2014/main" id="{77E339B1-8AB0-4348-BCEF-C2BD841C3AC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8">
              <a:extLst>
                <a:ext uri="{FF2B5EF4-FFF2-40B4-BE49-F238E27FC236}">
                  <a16:creationId xmlns:a16="http://schemas.microsoft.com/office/drawing/2014/main" id="{5231B32C-CC43-45B1-A068-207C1773B9E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67C5DB06-7C42-4541-B7EB-46FF131BE1F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31">
              <a:extLst>
                <a:ext uri="{FF2B5EF4-FFF2-40B4-BE49-F238E27FC236}">
                  <a16:creationId xmlns:a16="http://schemas.microsoft.com/office/drawing/2014/main" id="{A1C8F9A2-4E80-49C3-8296-79F5CCA5F8E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2">
              <a:extLst>
                <a:ext uri="{FF2B5EF4-FFF2-40B4-BE49-F238E27FC236}">
                  <a16:creationId xmlns:a16="http://schemas.microsoft.com/office/drawing/2014/main" id="{89D64176-F337-418B-BED3-2DC99F6EE8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3">
              <a:extLst>
                <a:ext uri="{FF2B5EF4-FFF2-40B4-BE49-F238E27FC236}">
                  <a16:creationId xmlns:a16="http://schemas.microsoft.com/office/drawing/2014/main" id="{80FC8CE9-5087-4F39-AAB9-52470263D7C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4">
              <a:extLst>
                <a:ext uri="{FF2B5EF4-FFF2-40B4-BE49-F238E27FC236}">
                  <a16:creationId xmlns:a16="http://schemas.microsoft.com/office/drawing/2014/main" id="{56198EFF-63C3-40D2-9E0A-1E06C747A9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5">
              <a:extLst>
                <a:ext uri="{FF2B5EF4-FFF2-40B4-BE49-F238E27FC236}">
                  <a16:creationId xmlns:a16="http://schemas.microsoft.com/office/drawing/2014/main" id="{CAAD0169-B2C3-4B16-A80D-563DEE3B434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9">
              <a:extLst>
                <a:ext uri="{FF2B5EF4-FFF2-40B4-BE49-F238E27FC236}">
                  <a16:creationId xmlns:a16="http://schemas.microsoft.com/office/drawing/2014/main" id="{ACE9353F-A670-4F38-8A4E-AF92F976C4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40">
              <a:extLst>
                <a:ext uri="{FF2B5EF4-FFF2-40B4-BE49-F238E27FC236}">
                  <a16:creationId xmlns:a16="http://schemas.microsoft.com/office/drawing/2014/main" id="{D6CB0A18-D285-4F90-A6A2-7B89C6B1199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41">
              <a:extLst>
                <a:ext uri="{FF2B5EF4-FFF2-40B4-BE49-F238E27FC236}">
                  <a16:creationId xmlns:a16="http://schemas.microsoft.com/office/drawing/2014/main" id="{B0DF56F2-B8FB-4238-A748-D7117C930C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42">
              <a:extLst>
                <a:ext uri="{FF2B5EF4-FFF2-40B4-BE49-F238E27FC236}">
                  <a16:creationId xmlns:a16="http://schemas.microsoft.com/office/drawing/2014/main" id="{9DC17F9D-47CE-4D2E-8D1A-05A645CBD8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44">
              <a:extLst>
                <a:ext uri="{FF2B5EF4-FFF2-40B4-BE49-F238E27FC236}">
                  <a16:creationId xmlns:a16="http://schemas.microsoft.com/office/drawing/2014/main" id="{67FF744E-5B1D-4E10-8404-9C747AC2D37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5">
              <a:extLst>
                <a:ext uri="{FF2B5EF4-FFF2-40B4-BE49-F238E27FC236}">
                  <a16:creationId xmlns:a16="http://schemas.microsoft.com/office/drawing/2014/main" id="{A19F2EC7-782C-49EE-BF2B-5BE977B421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46">
              <a:extLst>
                <a:ext uri="{FF2B5EF4-FFF2-40B4-BE49-F238E27FC236}">
                  <a16:creationId xmlns:a16="http://schemas.microsoft.com/office/drawing/2014/main" id="{27ED63BA-C996-4A80-8E3E-4ED920D25E4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47">
              <a:extLst>
                <a:ext uri="{FF2B5EF4-FFF2-40B4-BE49-F238E27FC236}">
                  <a16:creationId xmlns:a16="http://schemas.microsoft.com/office/drawing/2014/main" id="{3FE1631C-2C31-427C-934A-CE451B8BCBE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51">
              <a:extLst>
                <a:ext uri="{FF2B5EF4-FFF2-40B4-BE49-F238E27FC236}">
                  <a16:creationId xmlns:a16="http://schemas.microsoft.com/office/drawing/2014/main" id="{23ADE6DA-FDF9-4DF8-8508-27FB564AA4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52">
              <a:extLst>
                <a:ext uri="{FF2B5EF4-FFF2-40B4-BE49-F238E27FC236}">
                  <a16:creationId xmlns:a16="http://schemas.microsoft.com/office/drawing/2014/main" id="{355DB159-29DC-4D78-A825-421B96ABEEA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54">
              <a:extLst>
                <a:ext uri="{FF2B5EF4-FFF2-40B4-BE49-F238E27FC236}">
                  <a16:creationId xmlns:a16="http://schemas.microsoft.com/office/drawing/2014/main" id="{B939DAC6-E5FD-43E2-9343-EC9F7B40E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rgbClr val="4CCBE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Freeform 55">
              <a:extLst>
                <a:ext uri="{FF2B5EF4-FFF2-40B4-BE49-F238E27FC236}">
                  <a16:creationId xmlns:a16="http://schemas.microsoft.com/office/drawing/2014/main" id="{D9A074D5-ECF9-44EF-AB7D-61FB91A9E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rgbClr val="4CCBE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56">
              <a:extLst>
                <a:ext uri="{FF2B5EF4-FFF2-40B4-BE49-F238E27FC236}">
                  <a16:creationId xmlns:a16="http://schemas.microsoft.com/office/drawing/2014/main" id="{34A890B5-C411-4636-85B9-173F7BE89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7">
              <a:extLst>
                <a:ext uri="{FF2B5EF4-FFF2-40B4-BE49-F238E27FC236}">
                  <a16:creationId xmlns:a16="http://schemas.microsoft.com/office/drawing/2014/main" id="{C4A79E17-6578-43DB-A5B7-D7E94F735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4501426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7188 2.22222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ts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4">
            <a:extLst>
              <a:ext uri="{FF2B5EF4-FFF2-40B4-BE49-F238E27FC236}">
                <a16:creationId xmlns:a16="http://schemas.microsoft.com/office/drawing/2014/main" id="{38F77CCB-2B90-43D9-8C79-3A882C622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95725" y="3106738"/>
            <a:ext cx="3989388" cy="3784600"/>
            <a:chOff x="2454" y="1957"/>
            <a:chExt cx="2513" cy="2384"/>
          </a:xfrm>
        </p:grpSpPr>
        <p:sp>
          <p:nvSpPr>
            <p:cNvPr id="14" name="AutoShape 3">
              <a:extLst>
                <a:ext uri="{FF2B5EF4-FFF2-40B4-BE49-F238E27FC236}">
                  <a16:creationId xmlns:a16="http://schemas.microsoft.com/office/drawing/2014/main" id="{EF3744E6-A28A-4C5E-9079-107210B5FCB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5">
              <a:extLst>
                <a:ext uri="{FF2B5EF4-FFF2-40B4-BE49-F238E27FC236}">
                  <a16:creationId xmlns:a16="http://schemas.microsoft.com/office/drawing/2014/main" id="{F40E366E-5BCD-4E4E-8AED-933F13CFD9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6">
              <a:extLst>
                <a:ext uri="{FF2B5EF4-FFF2-40B4-BE49-F238E27FC236}">
                  <a16:creationId xmlns:a16="http://schemas.microsoft.com/office/drawing/2014/main" id="{33AF4673-6503-447B-9025-69FFDBD3CD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7">
              <a:extLst>
                <a:ext uri="{FF2B5EF4-FFF2-40B4-BE49-F238E27FC236}">
                  <a16:creationId xmlns:a16="http://schemas.microsoft.com/office/drawing/2014/main" id="{556EFD9A-C179-40C5-B49D-CE4EA91D8A0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8">
              <a:extLst>
                <a:ext uri="{FF2B5EF4-FFF2-40B4-BE49-F238E27FC236}">
                  <a16:creationId xmlns:a16="http://schemas.microsoft.com/office/drawing/2014/main" id="{1ADDD33B-7479-4416-A3D1-4BB32B8BD3D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9">
              <a:extLst>
                <a:ext uri="{FF2B5EF4-FFF2-40B4-BE49-F238E27FC236}">
                  <a16:creationId xmlns:a16="http://schemas.microsoft.com/office/drawing/2014/main" id="{70FF5F38-B8A2-4460-AE6A-A5A9DDDC90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0">
              <a:extLst>
                <a:ext uri="{FF2B5EF4-FFF2-40B4-BE49-F238E27FC236}">
                  <a16:creationId xmlns:a16="http://schemas.microsoft.com/office/drawing/2014/main" id="{54991479-EFDD-4387-A743-B0BA54BAC97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1">
              <a:extLst>
                <a:ext uri="{FF2B5EF4-FFF2-40B4-BE49-F238E27FC236}">
                  <a16:creationId xmlns:a16="http://schemas.microsoft.com/office/drawing/2014/main" id="{A9223FA7-FA93-4CE5-AB55-6A3EE40C1E5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3">
              <a:extLst>
                <a:ext uri="{FF2B5EF4-FFF2-40B4-BE49-F238E27FC236}">
                  <a16:creationId xmlns:a16="http://schemas.microsoft.com/office/drawing/2014/main" id="{DC17F235-8191-414D-A5BF-544039537C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4">
              <a:extLst>
                <a:ext uri="{FF2B5EF4-FFF2-40B4-BE49-F238E27FC236}">
                  <a16:creationId xmlns:a16="http://schemas.microsoft.com/office/drawing/2014/main" id="{C6B38F67-BB86-419A-9657-40D267EEA2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15">
              <a:extLst>
                <a:ext uri="{FF2B5EF4-FFF2-40B4-BE49-F238E27FC236}">
                  <a16:creationId xmlns:a16="http://schemas.microsoft.com/office/drawing/2014/main" id="{197C18CD-785C-481E-9553-ED8A72AA85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7FA0290D-10EB-4A4A-B38B-0FFD6BD0DA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17">
              <a:extLst>
                <a:ext uri="{FF2B5EF4-FFF2-40B4-BE49-F238E27FC236}">
                  <a16:creationId xmlns:a16="http://schemas.microsoft.com/office/drawing/2014/main" id="{08DC0C25-984D-4711-9930-FAAB1E431CE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916B8963-FEF2-4D54-A87D-08A08761A01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8E3E9155-322A-4971-94B4-37FC6C431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95F5E540-A484-4720-9DFD-877D4E7FB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21">
              <a:extLst>
                <a:ext uri="{FF2B5EF4-FFF2-40B4-BE49-F238E27FC236}">
                  <a16:creationId xmlns:a16="http://schemas.microsoft.com/office/drawing/2014/main" id="{60B8F8AF-BEF3-4AE8-98DC-975EFA6B78B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2">
              <a:extLst>
                <a:ext uri="{FF2B5EF4-FFF2-40B4-BE49-F238E27FC236}">
                  <a16:creationId xmlns:a16="http://schemas.microsoft.com/office/drawing/2014/main" id="{262234A4-5622-4A7D-9988-87D3A0D5A4A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23">
              <a:extLst>
                <a:ext uri="{FF2B5EF4-FFF2-40B4-BE49-F238E27FC236}">
                  <a16:creationId xmlns:a16="http://schemas.microsoft.com/office/drawing/2014/main" id="{20A9445D-3287-4894-967D-79E271B12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26">
              <a:extLst>
                <a:ext uri="{FF2B5EF4-FFF2-40B4-BE49-F238E27FC236}">
                  <a16:creationId xmlns:a16="http://schemas.microsoft.com/office/drawing/2014/main" id="{7453D2BD-49A1-495E-B0D6-BC2E024CEEE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27">
              <a:extLst>
                <a:ext uri="{FF2B5EF4-FFF2-40B4-BE49-F238E27FC236}">
                  <a16:creationId xmlns:a16="http://schemas.microsoft.com/office/drawing/2014/main" id="{53870035-F69F-4E66-A779-B19690311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28">
              <a:extLst>
                <a:ext uri="{FF2B5EF4-FFF2-40B4-BE49-F238E27FC236}">
                  <a16:creationId xmlns:a16="http://schemas.microsoft.com/office/drawing/2014/main" id="{F5D80EEC-76A2-4617-BF03-8DCC0D9950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29">
              <a:extLst>
                <a:ext uri="{FF2B5EF4-FFF2-40B4-BE49-F238E27FC236}">
                  <a16:creationId xmlns:a16="http://schemas.microsoft.com/office/drawing/2014/main" id="{A3A2A0D8-8CDA-47B9-A80D-F096FE886A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0">
              <a:extLst>
                <a:ext uri="{FF2B5EF4-FFF2-40B4-BE49-F238E27FC236}">
                  <a16:creationId xmlns:a16="http://schemas.microsoft.com/office/drawing/2014/main" id="{CB30ACD1-EDDB-41CE-8E5C-5CA26C28D9F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2">
              <a:extLst>
                <a:ext uri="{FF2B5EF4-FFF2-40B4-BE49-F238E27FC236}">
                  <a16:creationId xmlns:a16="http://schemas.microsoft.com/office/drawing/2014/main" id="{3BB42EB1-8EEF-431C-A898-0F3AA7DCFAD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33">
              <a:extLst>
                <a:ext uri="{FF2B5EF4-FFF2-40B4-BE49-F238E27FC236}">
                  <a16:creationId xmlns:a16="http://schemas.microsoft.com/office/drawing/2014/main" id="{BF393E61-254B-4942-BBFB-3E44848BA41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34">
              <a:extLst>
                <a:ext uri="{FF2B5EF4-FFF2-40B4-BE49-F238E27FC236}">
                  <a16:creationId xmlns:a16="http://schemas.microsoft.com/office/drawing/2014/main" id="{AF6316F3-9EB9-49AC-92A0-CCF7E9EE1A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35">
              <a:extLst>
                <a:ext uri="{FF2B5EF4-FFF2-40B4-BE49-F238E27FC236}">
                  <a16:creationId xmlns:a16="http://schemas.microsoft.com/office/drawing/2014/main" id="{40169161-95D2-4C40-9942-1DB496231F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39">
              <a:extLst>
                <a:ext uri="{FF2B5EF4-FFF2-40B4-BE49-F238E27FC236}">
                  <a16:creationId xmlns:a16="http://schemas.microsoft.com/office/drawing/2014/main" id="{B7D5A4C4-83A0-42E7-A287-53A4F64EDEE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0">
              <a:extLst>
                <a:ext uri="{FF2B5EF4-FFF2-40B4-BE49-F238E27FC236}">
                  <a16:creationId xmlns:a16="http://schemas.microsoft.com/office/drawing/2014/main" id="{86757FA3-27C1-411A-8E2F-BFC475A18B1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6BAD94B7-F695-4BAE-BF61-381B9BF5D2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2EF4A4DE-7B77-4805-9FC0-633CAA856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rgbClr val="4CCBE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4624E0F-08FC-4ED1-9A21-57B6BB9B62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1C3951EB-1BB6-4364-B8D2-76CD668E4C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1573A790-3D05-4E7C-A171-930050318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47323" y="3178"/>
            <a:ext cx="6244679" cy="6854822"/>
          </a:xfrm>
          <a:custGeom>
            <a:avLst/>
            <a:gdLst>
              <a:gd name="connsiteX0" fmla="*/ 2972492 w 6244679"/>
              <a:gd name="connsiteY0" fmla="*/ 0 h 6848472"/>
              <a:gd name="connsiteX1" fmla="*/ 6244679 w 6244679"/>
              <a:gd name="connsiteY1" fmla="*/ 0 h 6848472"/>
              <a:gd name="connsiteX2" fmla="*/ 6244679 w 6244679"/>
              <a:gd name="connsiteY2" fmla="*/ 6848472 h 6848472"/>
              <a:gd name="connsiteX3" fmla="*/ 0 w 6244679"/>
              <a:gd name="connsiteY3" fmla="*/ 6848472 h 6848472"/>
              <a:gd name="connsiteX4" fmla="*/ 3004648 w 6244679"/>
              <a:gd name="connsiteY4" fmla="*/ 14137 h 684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44679" h="6848472">
                <a:moveTo>
                  <a:pt x="2972492" y="0"/>
                </a:moveTo>
                <a:lnTo>
                  <a:pt x="6244679" y="0"/>
                </a:lnTo>
                <a:lnTo>
                  <a:pt x="6244679" y="6848472"/>
                </a:lnTo>
                <a:lnTo>
                  <a:pt x="0" y="6848472"/>
                </a:lnTo>
                <a:lnTo>
                  <a:pt x="3004648" y="1413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1"/>
            <a:ext cx="5212080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87053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52.xml"/><Relationship Id="rId42" Type="http://schemas.openxmlformats.org/officeDocument/2006/relationships/slideLayout" Target="../slideLayouts/slideLayout73.xml"/><Relationship Id="rId47" Type="http://schemas.openxmlformats.org/officeDocument/2006/relationships/slideLayout" Target="../slideLayouts/slideLayout78.xml"/><Relationship Id="rId63" Type="http://schemas.openxmlformats.org/officeDocument/2006/relationships/slideLayout" Target="../slideLayouts/slideLayout94.xml"/><Relationship Id="rId68" Type="http://schemas.openxmlformats.org/officeDocument/2006/relationships/slideLayout" Target="../slideLayouts/slideLayout99.xml"/><Relationship Id="rId1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55.xml"/><Relationship Id="rId32" Type="http://schemas.openxmlformats.org/officeDocument/2006/relationships/slideLayout" Target="../slideLayouts/slideLayout63.xml"/><Relationship Id="rId37" Type="http://schemas.openxmlformats.org/officeDocument/2006/relationships/slideLayout" Target="../slideLayouts/slideLayout68.xml"/><Relationship Id="rId40" Type="http://schemas.openxmlformats.org/officeDocument/2006/relationships/slideLayout" Target="../slideLayouts/slideLayout71.xml"/><Relationship Id="rId45" Type="http://schemas.openxmlformats.org/officeDocument/2006/relationships/slideLayout" Target="../slideLayouts/slideLayout76.xml"/><Relationship Id="rId53" Type="http://schemas.openxmlformats.org/officeDocument/2006/relationships/slideLayout" Target="../slideLayouts/slideLayout84.xml"/><Relationship Id="rId58" Type="http://schemas.openxmlformats.org/officeDocument/2006/relationships/slideLayout" Target="../slideLayouts/slideLayout89.xml"/><Relationship Id="rId66" Type="http://schemas.openxmlformats.org/officeDocument/2006/relationships/slideLayout" Target="../slideLayouts/slideLayout97.xml"/><Relationship Id="rId74" Type="http://schemas.openxmlformats.org/officeDocument/2006/relationships/theme" Target="../theme/theme2.xml"/><Relationship Id="rId5" Type="http://schemas.openxmlformats.org/officeDocument/2006/relationships/slideLayout" Target="../slideLayouts/slideLayout36.xml"/><Relationship Id="rId61" Type="http://schemas.openxmlformats.org/officeDocument/2006/relationships/slideLayout" Target="../slideLayouts/slideLayout92.xml"/><Relationship Id="rId1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8.xml"/><Relationship Id="rId30" Type="http://schemas.openxmlformats.org/officeDocument/2006/relationships/slideLayout" Target="../slideLayouts/slideLayout61.xml"/><Relationship Id="rId35" Type="http://schemas.openxmlformats.org/officeDocument/2006/relationships/slideLayout" Target="../slideLayouts/slideLayout66.xml"/><Relationship Id="rId43" Type="http://schemas.openxmlformats.org/officeDocument/2006/relationships/slideLayout" Target="../slideLayouts/slideLayout74.xml"/><Relationship Id="rId48" Type="http://schemas.openxmlformats.org/officeDocument/2006/relationships/slideLayout" Target="../slideLayouts/slideLayout79.xml"/><Relationship Id="rId56" Type="http://schemas.openxmlformats.org/officeDocument/2006/relationships/slideLayout" Target="../slideLayouts/slideLayout87.xml"/><Relationship Id="rId64" Type="http://schemas.openxmlformats.org/officeDocument/2006/relationships/slideLayout" Target="../slideLayouts/slideLayout95.xml"/><Relationship Id="rId69" Type="http://schemas.openxmlformats.org/officeDocument/2006/relationships/slideLayout" Target="../slideLayouts/slideLayout100.xml"/><Relationship Id="rId77" Type="http://schemas.openxmlformats.org/officeDocument/2006/relationships/image" Target="../media/image24.emf"/><Relationship Id="rId8" Type="http://schemas.openxmlformats.org/officeDocument/2006/relationships/slideLayout" Target="../slideLayouts/slideLayout39.xml"/><Relationship Id="rId51" Type="http://schemas.openxmlformats.org/officeDocument/2006/relationships/slideLayout" Target="../slideLayouts/slideLayout82.xml"/><Relationship Id="rId72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56.xml"/><Relationship Id="rId33" Type="http://schemas.openxmlformats.org/officeDocument/2006/relationships/slideLayout" Target="../slideLayouts/slideLayout64.xml"/><Relationship Id="rId38" Type="http://schemas.openxmlformats.org/officeDocument/2006/relationships/slideLayout" Target="../slideLayouts/slideLayout69.xml"/><Relationship Id="rId46" Type="http://schemas.openxmlformats.org/officeDocument/2006/relationships/slideLayout" Target="../slideLayouts/slideLayout77.xml"/><Relationship Id="rId59" Type="http://schemas.openxmlformats.org/officeDocument/2006/relationships/slideLayout" Target="../slideLayouts/slideLayout90.xml"/><Relationship Id="rId67" Type="http://schemas.openxmlformats.org/officeDocument/2006/relationships/slideLayout" Target="../slideLayouts/slideLayout98.xml"/><Relationship Id="rId20" Type="http://schemas.openxmlformats.org/officeDocument/2006/relationships/slideLayout" Target="../slideLayouts/slideLayout51.xml"/><Relationship Id="rId41" Type="http://schemas.openxmlformats.org/officeDocument/2006/relationships/slideLayout" Target="../slideLayouts/slideLayout72.xml"/><Relationship Id="rId54" Type="http://schemas.openxmlformats.org/officeDocument/2006/relationships/slideLayout" Target="../slideLayouts/slideLayout85.xml"/><Relationship Id="rId62" Type="http://schemas.openxmlformats.org/officeDocument/2006/relationships/slideLayout" Target="../slideLayouts/slideLayout93.xml"/><Relationship Id="rId70" Type="http://schemas.openxmlformats.org/officeDocument/2006/relationships/slideLayout" Target="../slideLayouts/slideLayout101.xml"/><Relationship Id="rId75" Type="http://schemas.openxmlformats.org/officeDocument/2006/relationships/image" Target="../media/image22.png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9.xml"/><Relationship Id="rId36" Type="http://schemas.openxmlformats.org/officeDocument/2006/relationships/slideLayout" Target="../slideLayouts/slideLayout67.xml"/><Relationship Id="rId49" Type="http://schemas.openxmlformats.org/officeDocument/2006/relationships/slideLayout" Target="../slideLayouts/slideLayout80.xml"/><Relationship Id="rId57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62.xml"/><Relationship Id="rId44" Type="http://schemas.openxmlformats.org/officeDocument/2006/relationships/slideLayout" Target="../slideLayouts/slideLayout75.xml"/><Relationship Id="rId52" Type="http://schemas.openxmlformats.org/officeDocument/2006/relationships/slideLayout" Target="../slideLayouts/slideLayout83.xml"/><Relationship Id="rId60" Type="http://schemas.openxmlformats.org/officeDocument/2006/relationships/slideLayout" Target="../slideLayouts/slideLayout91.xml"/><Relationship Id="rId65" Type="http://schemas.openxmlformats.org/officeDocument/2006/relationships/slideLayout" Target="../slideLayouts/slideLayout96.xml"/><Relationship Id="rId73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39" Type="http://schemas.openxmlformats.org/officeDocument/2006/relationships/slideLayout" Target="../slideLayouts/slideLayout70.xml"/><Relationship Id="rId34" Type="http://schemas.openxmlformats.org/officeDocument/2006/relationships/slideLayout" Target="../slideLayouts/slideLayout65.xml"/><Relationship Id="rId50" Type="http://schemas.openxmlformats.org/officeDocument/2006/relationships/slideLayout" Target="../slideLayouts/slideLayout81.xml"/><Relationship Id="rId55" Type="http://schemas.openxmlformats.org/officeDocument/2006/relationships/slideLayout" Target="../slideLayouts/slideLayout86.xml"/><Relationship Id="rId76" Type="http://schemas.openxmlformats.org/officeDocument/2006/relationships/image" Target="../media/image23.svg"/><Relationship Id="rId7" Type="http://schemas.openxmlformats.org/officeDocument/2006/relationships/slideLayout" Target="../slideLayouts/slideLayout38.xml"/><Relationship Id="rId71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60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30.xml"/><Relationship Id="rId21" Type="http://schemas.openxmlformats.org/officeDocument/2006/relationships/slideLayout" Target="../slideLayouts/slideLayout125.xml"/><Relationship Id="rId42" Type="http://schemas.openxmlformats.org/officeDocument/2006/relationships/slideLayout" Target="../slideLayouts/slideLayout146.xml"/><Relationship Id="rId47" Type="http://schemas.openxmlformats.org/officeDocument/2006/relationships/slideLayout" Target="../slideLayouts/slideLayout151.xml"/><Relationship Id="rId63" Type="http://schemas.openxmlformats.org/officeDocument/2006/relationships/slideLayout" Target="../slideLayouts/slideLayout167.xml"/><Relationship Id="rId68" Type="http://schemas.openxmlformats.org/officeDocument/2006/relationships/slideLayout" Target="../slideLayouts/slideLayout172.xml"/><Relationship Id="rId16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15.xml"/><Relationship Id="rId24" Type="http://schemas.openxmlformats.org/officeDocument/2006/relationships/slideLayout" Target="../slideLayouts/slideLayout128.xml"/><Relationship Id="rId32" Type="http://schemas.openxmlformats.org/officeDocument/2006/relationships/slideLayout" Target="../slideLayouts/slideLayout136.xml"/><Relationship Id="rId37" Type="http://schemas.openxmlformats.org/officeDocument/2006/relationships/slideLayout" Target="../slideLayouts/slideLayout141.xml"/><Relationship Id="rId40" Type="http://schemas.openxmlformats.org/officeDocument/2006/relationships/slideLayout" Target="../slideLayouts/slideLayout144.xml"/><Relationship Id="rId45" Type="http://schemas.openxmlformats.org/officeDocument/2006/relationships/slideLayout" Target="../slideLayouts/slideLayout149.xml"/><Relationship Id="rId53" Type="http://schemas.openxmlformats.org/officeDocument/2006/relationships/slideLayout" Target="../slideLayouts/slideLayout157.xml"/><Relationship Id="rId58" Type="http://schemas.openxmlformats.org/officeDocument/2006/relationships/slideLayout" Target="../slideLayouts/slideLayout162.xml"/><Relationship Id="rId66" Type="http://schemas.openxmlformats.org/officeDocument/2006/relationships/slideLayout" Target="../slideLayouts/slideLayout170.xml"/><Relationship Id="rId7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09.xml"/><Relationship Id="rId61" Type="http://schemas.openxmlformats.org/officeDocument/2006/relationships/slideLayout" Target="../slideLayouts/slideLayout165.xml"/><Relationship Id="rId19" Type="http://schemas.openxmlformats.org/officeDocument/2006/relationships/slideLayout" Target="../slideLayouts/slideLayout123.xml"/><Relationship Id="rId14" Type="http://schemas.openxmlformats.org/officeDocument/2006/relationships/slideLayout" Target="../slideLayouts/slideLayout118.xml"/><Relationship Id="rId22" Type="http://schemas.openxmlformats.org/officeDocument/2006/relationships/slideLayout" Target="../slideLayouts/slideLayout126.xml"/><Relationship Id="rId27" Type="http://schemas.openxmlformats.org/officeDocument/2006/relationships/slideLayout" Target="../slideLayouts/slideLayout131.xml"/><Relationship Id="rId30" Type="http://schemas.openxmlformats.org/officeDocument/2006/relationships/slideLayout" Target="../slideLayouts/slideLayout134.xml"/><Relationship Id="rId35" Type="http://schemas.openxmlformats.org/officeDocument/2006/relationships/slideLayout" Target="../slideLayouts/slideLayout139.xml"/><Relationship Id="rId43" Type="http://schemas.openxmlformats.org/officeDocument/2006/relationships/slideLayout" Target="../slideLayouts/slideLayout147.xml"/><Relationship Id="rId48" Type="http://schemas.openxmlformats.org/officeDocument/2006/relationships/slideLayout" Target="../slideLayouts/slideLayout152.xml"/><Relationship Id="rId56" Type="http://schemas.openxmlformats.org/officeDocument/2006/relationships/slideLayout" Target="../slideLayouts/slideLayout160.xml"/><Relationship Id="rId64" Type="http://schemas.openxmlformats.org/officeDocument/2006/relationships/slideLayout" Target="../slideLayouts/slideLayout168.xml"/><Relationship Id="rId69" Type="http://schemas.openxmlformats.org/officeDocument/2006/relationships/slideLayout" Target="../slideLayouts/slideLayout173.xml"/><Relationship Id="rId77" Type="http://schemas.openxmlformats.org/officeDocument/2006/relationships/image" Target="../media/image23.svg"/><Relationship Id="rId8" Type="http://schemas.openxmlformats.org/officeDocument/2006/relationships/slideLayout" Target="../slideLayouts/slideLayout112.xml"/><Relationship Id="rId51" Type="http://schemas.openxmlformats.org/officeDocument/2006/relationships/slideLayout" Target="../slideLayouts/slideLayout155.xml"/><Relationship Id="rId7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16.xml"/><Relationship Id="rId17" Type="http://schemas.openxmlformats.org/officeDocument/2006/relationships/slideLayout" Target="../slideLayouts/slideLayout121.xml"/><Relationship Id="rId25" Type="http://schemas.openxmlformats.org/officeDocument/2006/relationships/slideLayout" Target="../slideLayouts/slideLayout129.xml"/><Relationship Id="rId33" Type="http://schemas.openxmlformats.org/officeDocument/2006/relationships/slideLayout" Target="../slideLayouts/slideLayout137.xml"/><Relationship Id="rId38" Type="http://schemas.openxmlformats.org/officeDocument/2006/relationships/slideLayout" Target="../slideLayouts/slideLayout142.xml"/><Relationship Id="rId46" Type="http://schemas.openxmlformats.org/officeDocument/2006/relationships/slideLayout" Target="../slideLayouts/slideLayout150.xml"/><Relationship Id="rId59" Type="http://schemas.openxmlformats.org/officeDocument/2006/relationships/slideLayout" Target="../slideLayouts/slideLayout163.xml"/><Relationship Id="rId67" Type="http://schemas.openxmlformats.org/officeDocument/2006/relationships/slideLayout" Target="../slideLayouts/slideLayout171.xml"/><Relationship Id="rId20" Type="http://schemas.openxmlformats.org/officeDocument/2006/relationships/slideLayout" Target="../slideLayouts/slideLayout124.xml"/><Relationship Id="rId41" Type="http://schemas.openxmlformats.org/officeDocument/2006/relationships/slideLayout" Target="../slideLayouts/slideLayout145.xml"/><Relationship Id="rId54" Type="http://schemas.openxmlformats.org/officeDocument/2006/relationships/slideLayout" Target="../slideLayouts/slideLayout158.xml"/><Relationship Id="rId62" Type="http://schemas.openxmlformats.org/officeDocument/2006/relationships/slideLayout" Target="../slideLayouts/slideLayout166.xml"/><Relationship Id="rId70" Type="http://schemas.openxmlformats.org/officeDocument/2006/relationships/slideLayout" Target="../slideLayouts/slideLayout174.xml"/><Relationship Id="rId75" Type="http://schemas.openxmlformats.org/officeDocument/2006/relationships/theme" Target="../theme/theme3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19.xml"/><Relationship Id="rId23" Type="http://schemas.openxmlformats.org/officeDocument/2006/relationships/slideLayout" Target="../slideLayouts/slideLayout127.xml"/><Relationship Id="rId28" Type="http://schemas.openxmlformats.org/officeDocument/2006/relationships/slideLayout" Target="../slideLayouts/slideLayout132.xml"/><Relationship Id="rId36" Type="http://schemas.openxmlformats.org/officeDocument/2006/relationships/slideLayout" Target="../slideLayouts/slideLayout140.xml"/><Relationship Id="rId49" Type="http://schemas.openxmlformats.org/officeDocument/2006/relationships/slideLayout" Target="../slideLayouts/slideLayout153.xml"/><Relationship Id="rId57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14.xml"/><Relationship Id="rId31" Type="http://schemas.openxmlformats.org/officeDocument/2006/relationships/slideLayout" Target="../slideLayouts/slideLayout135.xml"/><Relationship Id="rId44" Type="http://schemas.openxmlformats.org/officeDocument/2006/relationships/slideLayout" Target="../slideLayouts/slideLayout148.xml"/><Relationship Id="rId52" Type="http://schemas.openxmlformats.org/officeDocument/2006/relationships/slideLayout" Target="../slideLayouts/slideLayout156.xml"/><Relationship Id="rId60" Type="http://schemas.openxmlformats.org/officeDocument/2006/relationships/slideLayout" Target="../slideLayouts/slideLayout164.xml"/><Relationship Id="rId65" Type="http://schemas.openxmlformats.org/officeDocument/2006/relationships/slideLayout" Target="../slideLayouts/slideLayout169.xml"/><Relationship Id="rId73" Type="http://schemas.openxmlformats.org/officeDocument/2006/relationships/slideLayout" Target="../slideLayouts/slideLayout177.xml"/><Relationship Id="rId78" Type="http://schemas.openxmlformats.org/officeDocument/2006/relationships/image" Target="../media/image24.emf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117.xml"/><Relationship Id="rId18" Type="http://schemas.openxmlformats.org/officeDocument/2006/relationships/slideLayout" Target="../slideLayouts/slideLayout122.xml"/><Relationship Id="rId39" Type="http://schemas.openxmlformats.org/officeDocument/2006/relationships/slideLayout" Target="../slideLayouts/slideLayout143.xml"/><Relationship Id="rId34" Type="http://schemas.openxmlformats.org/officeDocument/2006/relationships/slideLayout" Target="../slideLayouts/slideLayout138.xml"/><Relationship Id="rId50" Type="http://schemas.openxmlformats.org/officeDocument/2006/relationships/slideLayout" Target="../slideLayouts/slideLayout154.xml"/><Relationship Id="rId55" Type="http://schemas.openxmlformats.org/officeDocument/2006/relationships/slideLayout" Target="../slideLayouts/slideLayout159.xml"/><Relationship Id="rId76" Type="http://schemas.openxmlformats.org/officeDocument/2006/relationships/image" Target="../media/image22.png"/><Relationship Id="rId7" Type="http://schemas.openxmlformats.org/officeDocument/2006/relationships/slideLayout" Target="../slideLayouts/slideLayout111.xml"/><Relationship Id="rId7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06.xml"/><Relationship Id="rId29" Type="http://schemas.openxmlformats.org/officeDocument/2006/relationships/slideLayout" Target="../slideLayouts/slideLayout1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6.xml"/><Relationship Id="rId3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85.xml"/><Relationship Id="rId2" Type="http://schemas.openxmlformats.org/officeDocument/2006/relationships/slideLayout" Target="../slideLayouts/slideLayout180.xml"/><Relationship Id="rId1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4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698500"/>
            <a:ext cx="11586711" cy="67170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5994" y="1817559"/>
            <a:ext cx="11306469" cy="232362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/>
              <a:t>H2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B1 Segoe UI Regular 20/24 </a:t>
            </a:r>
          </a:p>
          <a:p>
            <a:pPr lvl="1"/>
            <a:endParaRPr lang="en-US"/>
          </a:p>
          <a:p>
            <a:pPr lvl="2"/>
            <a:r>
              <a:rPr lang="en-US"/>
              <a:t>H3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3"/>
            <a:r>
              <a:rPr lang="en-US"/>
              <a:t>B2 Segoe UI Regular 14/18</a:t>
            </a:r>
          </a:p>
          <a:p>
            <a:pPr lvl="3"/>
            <a:endParaRPr lang="en-US"/>
          </a:p>
          <a:p>
            <a:pPr lvl="4"/>
            <a:r>
              <a:rPr lang="en-US"/>
              <a:t>H4 Segoe UI Bold 10/12</a:t>
            </a:r>
          </a:p>
          <a:p>
            <a:pPr lvl="6"/>
            <a:r>
              <a:rPr lang="en-US"/>
              <a:t>B3 Segoe UI Regular 10/12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58F08C-E145-410B-B71F-F971408D4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293068" y="0"/>
            <a:ext cx="669495" cy="6858000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477014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933" r:id="rId3"/>
    <p:sldLayoutId id="2147483926" r:id="rId4"/>
    <p:sldLayoutId id="2147483931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  <p:sldLayoutId id="2147483868" r:id="rId17"/>
    <p:sldLayoutId id="2147483869" r:id="rId18"/>
    <p:sldLayoutId id="2147483870" r:id="rId19"/>
    <p:sldLayoutId id="2147483871" r:id="rId20"/>
    <p:sldLayoutId id="2147483872" r:id="rId21"/>
    <p:sldLayoutId id="2147483873" r:id="rId22"/>
    <p:sldLayoutId id="2147483874" r:id="rId23"/>
    <p:sldLayoutId id="2147483875" r:id="rId24"/>
    <p:sldLayoutId id="2147483876" r:id="rId25"/>
    <p:sldLayoutId id="2147483877" r:id="rId26"/>
    <p:sldLayoutId id="2147483666" r:id="rId27"/>
    <p:sldLayoutId id="2147483680" r:id="rId28"/>
    <p:sldLayoutId id="2147483932" r:id="rId29"/>
    <p:sldLayoutId id="2147483935" r:id="rId30"/>
    <p:sldLayoutId id="2147483930" r:id="rId31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2745" b="0" kern="1200" cap="none" spc="-49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kern="1200" spc="-49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961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176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285916" indent="0" algn="l" defTabSz="914367" rtl="0" eaLnBrk="1" latinLnBrk="0" hangingPunct="1">
        <a:spcBef>
          <a:spcPct val="20000"/>
        </a:spcBef>
        <a:buFont typeface="Arial" pitchFamily="34" charset="0"/>
        <a:buNone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67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176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1" pos="192" userDrawn="1">
          <p15:clr>
            <a:srgbClr val="F26B43"/>
          </p15:clr>
        </p15:guide>
        <p15:guide id="42" pos="7488" userDrawn="1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192" userDrawn="1">
          <p15:clr>
            <a:srgbClr val="F26B43"/>
          </p15:clr>
        </p15:guide>
        <p15:guide id="50" orient="horz" pos="4120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4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1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02" name="Group 601">
            <a:extLst>
              <a:ext uri="{FF2B5EF4-FFF2-40B4-BE49-F238E27FC236}">
                <a16:creationId xmlns:a16="http://schemas.microsoft.com/office/drawing/2014/main" id="{FD237E34-E046-4013-83AA-5941D5FF3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9899199" y="2410408"/>
            <a:ext cx="6858001" cy="2019761"/>
            <a:chOff x="2664459" y="4351495"/>
            <a:chExt cx="6858001" cy="2019761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D01127A8-C04F-4EE0-8BBC-3A86F1CD7D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5">
              <a:extLst>
                <a:ext uri="{96DAC541-7B7A-43D3-8B79-37D633B846F1}">
                  <asvg:svgBlip xmlns:asvg="http://schemas.microsoft.com/office/drawing/2016/SVG/main" r:embed="rId76"/>
                </a:ext>
              </a:extLst>
            </a:blip>
            <a:stretch>
              <a:fillRect/>
            </a:stretch>
          </p:blipFill>
          <p:spPr>
            <a:xfrm>
              <a:off x="2664459" y="5224639"/>
              <a:ext cx="6858001" cy="1146617"/>
            </a:xfrm>
            <a:prstGeom prst="rect">
              <a:avLst/>
            </a:prstGeom>
          </p:spPr>
        </p:pic>
        <p:pic>
          <p:nvPicPr>
            <p:cNvPr id="601" name="Picture 600">
              <a:extLst>
                <a:ext uri="{FF2B5EF4-FFF2-40B4-BE49-F238E27FC236}">
                  <a16:creationId xmlns:a16="http://schemas.microsoft.com/office/drawing/2014/main" id="{6F164EA7-4916-4A3C-ADA9-75937E3358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7"/>
            <a:stretch>
              <a:fillRect/>
            </a:stretch>
          </p:blipFill>
          <p:spPr>
            <a:xfrm>
              <a:off x="2664459" y="4351495"/>
              <a:ext cx="6793992" cy="6903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4350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  <p:sldLayoutId id="2147483948" r:id="rId12"/>
    <p:sldLayoutId id="2147483949" r:id="rId13"/>
    <p:sldLayoutId id="2147483950" r:id="rId14"/>
    <p:sldLayoutId id="2147483951" r:id="rId15"/>
    <p:sldLayoutId id="2147483952" r:id="rId16"/>
    <p:sldLayoutId id="2147483953" r:id="rId17"/>
    <p:sldLayoutId id="2147483954" r:id="rId18"/>
    <p:sldLayoutId id="2147483955" r:id="rId19"/>
    <p:sldLayoutId id="2147483956" r:id="rId20"/>
    <p:sldLayoutId id="2147483957" r:id="rId21"/>
    <p:sldLayoutId id="2147483958" r:id="rId22"/>
    <p:sldLayoutId id="2147483959" r:id="rId23"/>
    <p:sldLayoutId id="2147483960" r:id="rId24"/>
    <p:sldLayoutId id="2147483961" r:id="rId25"/>
    <p:sldLayoutId id="2147483962" r:id="rId26"/>
    <p:sldLayoutId id="2147483963" r:id="rId27"/>
    <p:sldLayoutId id="2147483964" r:id="rId28"/>
    <p:sldLayoutId id="2147483965" r:id="rId29"/>
    <p:sldLayoutId id="2147483966" r:id="rId30"/>
    <p:sldLayoutId id="2147483967" r:id="rId31"/>
    <p:sldLayoutId id="2147483968" r:id="rId32"/>
    <p:sldLayoutId id="2147483969" r:id="rId33"/>
    <p:sldLayoutId id="2147483970" r:id="rId34"/>
    <p:sldLayoutId id="2147483971" r:id="rId35"/>
    <p:sldLayoutId id="2147483972" r:id="rId36"/>
    <p:sldLayoutId id="2147483973" r:id="rId37"/>
    <p:sldLayoutId id="2147483974" r:id="rId38"/>
    <p:sldLayoutId id="2147483975" r:id="rId39"/>
    <p:sldLayoutId id="2147483976" r:id="rId40"/>
    <p:sldLayoutId id="2147483977" r:id="rId41"/>
    <p:sldLayoutId id="2147483978" r:id="rId42"/>
    <p:sldLayoutId id="2147483979" r:id="rId43"/>
    <p:sldLayoutId id="2147483980" r:id="rId44"/>
    <p:sldLayoutId id="2147483981" r:id="rId45"/>
    <p:sldLayoutId id="2147483982" r:id="rId46"/>
    <p:sldLayoutId id="2147483983" r:id="rId47"/>
    <p:sldLayoutId id="2147483984" r:id="rId48"/>
    <p:sldLayoutId id="2147483985" r:id="rId49"/>
    <p:sldLayoutId id="2147483986" r:id="rId50"/>
    <p:sldLayoutId id="2147483987" r:id="rId51"/>
    <p:sldLayoutId id="2147483988" r:id="rId52"/>
    <p:sldLayoutId id="2147483989" r:id="rId53"/>
    <p:sldLayoutId id="2147483990" r:id="rId54"/>
    <p:sldLayoutId id="2147483991" r:id="rId55"/>
    <p:sldLayoutId id="2147483992" r:id="rId56"/>
    <p:sldLayoutId id="2147483993" r:id="rId57"/>
    <p:sldLayoutId id="2147483994" r:id="rId58"/>
    <p:sldLayoutId id="2147483995" r:id="rId59"/>
    <p:sldLayoutId id="2147483996" r:id="rId60"/>
    <p:sldLayoutId id="2147483997" r:id="rId61"/>
    <p:sldLayoutId id="2147483998" r:id="rId62"/>
    <p:sldLayoutId id="2147483999" r:id="rId63"/>
    <p:sldLayoutId id="2147484000" r:id="rId64"/>
    <p:sldLayoutId id="2147484001" r:id="rId65"/>
    <p:sldLayoutId id="2147484002" r:id="rId66"/>
    <p:sldLayoutId id="2147484003" r:id="rId67"/>
    <p:sldLayoutId id="2147484004" r:id="rId68"/>
    <p:sldLayoutId id="2147484005" r:id="rId69"/>
    <p:sldLayoutId id="2147484006" r:id="rId70"/>
    <p:sldLayoutId id="2147484007" r:id="rId71"/>
    <p:sldLayoutId id="2147484008" r:id="rId72"/>
    <p:sldLayoutId id="2147484009" r:id="rId73"/>
  </p:sldLayoutIdLst>
  <p:transition>
    <p:fade/>
  </p:transition>
  <p:hf sldNum="0" hdr="0" ftr="0" dt="0"/>
  <p:txStyles>
    <p:titleStyle>
      <a:lvl1pPr algn="l" defTabSz="932563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 flip="none" rotWithShape="1">
            <a:gsLst>
              <a:gs pos="82000">
                <a:schemeClr val="tx1"/>
              </a:gs>
              <a:gs pos="0">
                <a:schemeClr val="tx1"/>
              </a:gs>
            </a:gsLst>
            <a:lin ang="2700000" scaled="1"/>
            <a:tileRect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56" marR="0" indent="-22855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 flip="none" rotWithShape="1">
            <a:gsLst>
              <a:gs pos="82000">
                <a:schemeClr val="tx1"/>
              </a:gs>
              <a:gs pos="0">
                <a:schemeClr val="tx1"/>
              </a:gs>
            </a:gsLst>
            <a:lin ang="2700000" scaled="1"/>
            <a:tileRect/>
          </a:gradFill>
          <a:latin typeface="+mn-lt"/>
          <a:ea typeface="+mn-ea"/>
          <a:cs typeface="Segoe UI" panose="020B0502040204020203" pitchFamily="34" charset="0"/>
        </a:defRPr>
      </a:lvl1pPr>
      <a:lvl2pPr marL="457112" marR="0" indent="-22855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 flip="none" rotWithShape="1">
            <a:gsLst>
              <a:gs pos="82000">
                <a:schemeClr val="tx1"/>
              </a:gs>
              <a:gs pos="0">
                <a:schemeClr val="tx1"/>
              </a:gs>
            </a:gsLst>
            <a:lin ang="2700000" scaled="1"/>
            <a:tileRect/>
          </a:gradFill>
          <a:latin typeface="+mn-lt"/>
          <a:ea typeface="+mn-ea"/>
          <a:cs typeface="+mn-cs"/>
        </a:defRPr>
      </a:lvl2pPr>
      <a:lvl3pPr marL="657099" marR="0" indent="-19998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 flip="none" rotWithShape="1">
            <a:gsLst>
              <a:gs pos="82000">
                <a:schemeClr val="tx1"/>
              </a:gs>
              <a:gs pos="0">
                <a:schemeClr val="tx1"/>
              </a:gs>
            </a:gsLst>
            <a:lin ang="2700000" scaled="1"/>
            <a:tileRect/>
          </a:gradFill>
          <a:latin typeface="+mn-lt"/>
          <a:ea typeface="+mn-ea"/>
          <a:cs typeface="+mn-cs"/>
        </a:defRPr>
      </a:lvl3pPr>
      <a:lvl4pPr marL="842801" marR="0" indent="-180940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 flip="none" rotWithShape="1">
            <a:gsLst>
              <a:gs pos="82000">
                <a:schemeClr val="tx1"/>
              </a:gs>
              <a:gs pos="0">
                <a:schemeClr val="tx1"/>
              </a:gs>
            </a:gsLst>
            <a:lin ang="2700000" scaled="1"/>
            <a:tileRect/>
          </a:gradFill>
          <a:latin typeface="+mn-lt"/>
          <a:ea typeface="+mn-ea"/>
          <a:cs typeface="+mn-cs"/>
        </a:defRPr>
      </a:lvl4pPr>
      <a:lvl5pPr marL="1023741" marR="0" indent="-168243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 flip="none" rotWithShape="1">
            <a:gsLst>
              <a:gs pos="82000">
                <a:schemeClr val="tx1"/>
              </a:gs>
              <a:gs pos="0">
                <a:schemeClr val="tx1"/>
              </a:gs>
            </a:gsLst>
            <a:lin ang="2700000" scaled="1"/>
            <a:tileRect/>
          </a:gradFill>
          <a:latin typeface="+mn-lt"/>
          <a:ea typeface="+mn-ea"/>
          <a:cs typeface="+mn-cs"/>
        </a:defRPr>
      </a:lvl5pPr>
      <a:lvl6pPr marL="2564547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1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2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2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5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69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02" name="Group 601">
            <a:extLst>
              <a:ext uri="{FF2B5EF4-FFF2-40B4-BE49-F238E27FC236}">
                <a16:creationId xmlns:a16="http://schemas.microsoft.com/office/drawing/2014/main" id="{FD237E34-E046-4013-83AA-5941D5FF3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9899199" y="2410407"/>
            <a:ext cx="6858001" cy="2019761"/>
            <a:chOff x="2664459" y="4351495"/>
            <a:chExt cx="6858001" cy="2019761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D01127A8-C04F-4EE0-8BBC-3A86F1CD7D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6">
              <a:extLst>
                <a:ext uri="{96DAC541-7B7A-43D3-8B79-37D633B846F1}">
                  <asvg:svgBlip xmlns:asvg="http://schemas.microsoft.com/office/drawing/2016/SVG/main" r:embed="rId77"/>
                </a:ext>
              </a:extLst>
            </a:blip>
            <a:stretch>
              <a:fillRect/>
            </a:stretch>
          </p:blipFill>
          <p:spPr>
            <a:xfrm>
              <a:off x="2664459" y="5224639"/>
              <a:ext cx="6858001" cy="1146617"/>
            </a:xfrm>
            <a:prstGeom prst="rect">
              <a:avLst/>
            </a:prstGeom>
          </p:spPr>
        </p:pic>
        <p:pic>
          <p:nvPicPr>
            <p:cNvPr id="601" name="Picture 600">
              <a:extLst>
                <a:ext uri="{FF2B5EF4-FFF2-40B4-BE49-F238E27FC236}">
                  <a16:creationId xmlns:a16="http://schemas.microsoft.com/office/drawing/2014/main" id="{6F164EA7-4916-4A3C-ADA9-75937E3358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8"/>
            <a:stretch>
              <a:fillRect/>
            </a:stretch>
          </p:blipFill>
          <p:spPr>
            <a:xfrm>
              <a:off x="2664459" y="4351495"/>
              <a:ext cx="6793992" cy="6903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4585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1" r:id="rId1"/>
    <p:sldLayoutId id="2147484012" r:id="rId2"/>
    <p:sldLayoutId id="2147484013" r:id="rId3"/>
    <p:sldLayoutId id="2147484014" r:id="rId4"/>
    <p:sldLayoutId id="2147484015" r:id="rId5"/>
    <p:sldLayoutId id="2147484016" r:id="rId6"/>
    <p:sldLayoutId id="2147484017" r:id="rId7"/>
    <p:sldLayoutId id="2147484018" r:id="rId8"/>
    <p:sldLayoutId id="2147484019" r:id="rId9"/>
    <p:sldLayoutId id="2147484020" r:id="rId10"/>
    <p:sldLayoutId id="2147484021" r:id="rId11"/>
    <p:sldLayoutId id="2147484022" r:id="rId12"/>
    <p:sldLayoutId id="2147484023" r:id="rId13"/>
    <p:sldLayoutId id="2147484024" r:id="rId14"/>
    <p:sldLayoutId id="2147484025" r:id="rId15"/>
    <p:sldLayoutId id="2147484026" r:id="rId16"/>
    <p:sldLayoutId id="2147484027" r:id="rId17"/>
    <p:sldLayoutId id="2147484028" r:id="rId18"/>
    <p:sldLayoutId id="2147484029" r:id="rId19"/>
    <p:sldLayoutId id="2147484030" r:id="rId20"/>
    <p:sldLayoutId id="2147484031" r:id="rId21"/>
    <p:sldLayoutId id="2147484032" r:id="rId22"/>
    <p:sldLayoutId id="2147484033" r:id="rId23"/>
    <p:sldLayoutId id="2147484034" r:id="rId24"/>
    <p:sldLayoutId id="2147484035" r:id="rId25"/>
    <p:sldLayoutId id="2147484036" r:id="rId26"/>
    <p:sldLayoutId id="2147484037" r:id="rId27"/>
    <p:sldLayoutId id="2147484038" r:id="rId28"/>
    <p:sldLayoutId id="2147484039" r:id="rId29"/>
    <p:sldLayoutId id="2147484040" r:id="rId30"/>
    <p:sldLayoutId id="2147484041" r:id="rId31"/>
    <p:sldLayoutId id="2147484042" r:id="rId32"/>
    <p:sldLayoutId id="2147484043" r:id="rId33"/>
    <p:sldLayoutId id="2147484044" r:id="rId34"/>
    <p:sldLayoutId id="2147484045" r:id="rId35"/>
    <p:sldLayoutId id="2147484046" r:id="rId36"/>
    <p:sldLayoutId id="2147484047" r:id="rId37"/>
    <p:sldLayoutId id="2147484048" r:id="rId38"/>
    <p:sldLayoutId id="2147484049" r:id="rId39"/>
    <p:sldLayoutId id="2147484050" r:id="rId40"/>
    <p:sldLayoutId id="2147484051" r:id="rId41"/>
    <p:sldLayoutId id="2147484052" r:id="rId42"/>
    <p:sldLayoutId id="2147484053" r:id="rId43"/>
    <p:sldLayoutId id="2147484054" r:id="rId44"/>
    <p:sldLayoutId id="2147484055" r:id="rId45"/>
    <p:sldLayoutId id="2147484056" r:id="rId46"/>
    <p:sldLayoutId id="2147484057" r:id="rId47"/>
    <p:sldLayoutId id="2147484058" r:id="rId48"/>
    <p:sldLayoutId id="2147484059" r:id="rId49"/>
    <p:sldLayoutId id="2147484060" r:id="rId50"/>
    <p:sldLayoutId id="2147484061" r:id="rId51"/>
    <p:sldLayoutId id="2147484062" r:id="rId52"/>
    <p:sldLayoutId id="2147484063" r:id="rId53"/>
    <p:sldLayoutId id="2147484064" r:id="rId54"/>
    <p:sldLayoutId id="2147484065" r:id="rId55"/>
    <p:sldLayoutId id="2147484066" r:id="rId56"/>
    <p:sldLayoutId id="2147484067" r:id="rId57"/>
    <p:sldLayoutId id="2147484068" r:id="rId58"/>
    <p:sldLayoutId id="2147484069" r:id="rId59"/>
    <p:sldLayoutId id="2147484070" r:id="rId60"/>
    <p:sldLayoutId id="2147484071" r:id="rId61"/>
    <p:sldLayoutId id="2147484072" r:id="rId62"/>
    <p:sldLayoutId id="2147484073" r:id="rId63"/>
    <p:sldLayoutId id="2147484074" r:id="rId64"/>
    <p:sldLayoutId id="2147484075" r:id="rId65"/>
    <p:sldLayoutId id="2147484076" r:id="rId66"/>
    <p:sldLayoutId id="2147484077" r:id="rId67"/>
    <p:sldLayoutId id="2147484078" r:id="rId68"/>
    <p:sldLayoutId id="2147484079" r:id="rId69"/>
    <p:sldLayoutId id="2147484080" r:id="rId70"/>
    <p:sldLayoutId id="2147484081" r:id="rId71"/>
    <p:sldLayoutId id="2147484082" r:id="rId72"/>
    <p:sldLayoutId id="2147484083" r:id="rId73"/>
    <p:sldLayoutId id="2147484084" r:id="rId7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 flip="none" rotWithShape="1">
            <a:gsLst>
              <a:gs pos="82000">
                <a:schemeClr val="tx1"/>
              </a:gs>
              <a:gs pos="0">
                <a:schemeClr val="tx1"/>
              </a:gs>
            </a:gsLst>
            <a:lin ang="2700000" scaled="1"/>
            <a:tileRect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 flip="none" rotWithShape="1">
            <a:gsLst>
              <a:gs pos="82000">
                <a:schemeClr val="tx1"/>
              </a:gs>
              <a:gs pos="0">
                <a:schemeClr val="tx1"/>
              </a:gs>
            </a:gsLst>
            <a:lin ang="2700000" scaled="1"/>
            <a:tileRect/>
          </a:gra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 flip="none" rotWithShape="1">
            <a:gsLst>
              <a:gs pos="82000">
                <a:schemeClr val="tx1"/>
              </a:gs>
              <a:gs pos="0">
                <a:schemeClr val="tx1"/>
              </a:gs>
            </a:gsLst>
            <a:lin ang="2700000" scaled="1"/>
            <a:tileRect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 flip="none" rotWithShape="1">
            <a:gsLst>
              <a:gs pos="82000">
                <a:schemeClr val="tx1"/>
              </a:gs>
              <a:gs pos="0">
                <a:schemeClr val="tx1"/>
              </a:gs>
            </a:gsLst>
            <a:lin ang="2700000" scaled="1"/>
            <a:tileRect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 flip="none" rotWithShape="1">
            <a:gsLst>
              <a:gs pos="82000">
                <a:schemeClr val="tx1"/>
              </a:gs>
              <a:gs pos="0">
                <a:schemeClr val="tx1"/>
              </a:gs>
            </a:gsLst>
            <a:lin ang="2700000" scaled="1"/>
            <a:tileRect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 flip="none" rotWithShape="1">
            <a:gsLst>
              <a:gs pos="82000">
                <a:schemeClr val="tx1"/>
              </a:gs>
              <a:gs pos="0">
                <a:schemeClr val="tx1"/>
              </a:gs>
            </a:gsLst>
            <a:lin ang="2700000" scaled="1"/>
            <a:tileRect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1" y="289512"/>
            <a:ext cx="11655840" cy="733299"/>
          </a:xfrm>
          <a:prstGeom prst="rect">
            <a:avLst/>
          </a:prstGeom>
        </p:spPr>
        <p:txBody>
          <a:bodyPr vert="horz" wrap="square" lIns="146289" tIns="0" rIns="146289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411761"/>
            <a:ext cx="11653521" cy="1704996"/>
          </a:xfrm>
          <a:prstGeom prst="rect">
            <a:avLst/>
          </a:prstGeom>
        </p:spPr>
        <p:txBody>
          <a:bodyPr vert="horz" wrap="square" lIns="146289" tIns="0" rIns="146289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69241" y="6566933"/>
            <a:ext cx="3859607" cy="364224"/>
          </a:xfrm>
          <a:prstGeom prst="rect">
            <a:avLst/>
          </a:prstGeom>
        </p:spPr>
        <p:txBody>
          <a:bodyPr vert="horz" lIns="0" tIns="45716" rIns="91431" bIns="45716" rtlCol="0" anchor="ctr"/>
          <a:lstStyle>
            <a:lvl1pPr algn="l">
              <a:defRPr sz="1176">
                <a:gradFill>
                  <a:gsLst>
                    <a:gs pos="0">
                      <a:schemeClr val="bg2">
                        <a:lumMod val="7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pPr defTabSz="914256">
              <a:defRPr/>
            </a:pPr>
            <a:endParaRPr lang="en-US" dirty="0">
              <a:gradFill>
                <a:gsLst>
                  <a:gs pos="0">
                    <a:srgbClr val="DDDDDD">
                      <a:lumMod val="75000"/>
                    </a:srgbClr>
                  </a:gs>
                  <a:gs pos="100000">
                    <a:srgbClr val="DDDDDD">
                      <a:lumMod val="75000"/>
                    </a:srgbClr>
                  </a:gs>
                </a:gsLst>
                <a:lin ang="5400000" scaled="0"/>
              </a:gra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9077859" y="6564685"/>
            <a:ext cx="2844904" cy="364224"/>
          </a:xfrm>
          <a:prstGeom prst="rect">
            <a:avLst/>
          </a:prstGeom>
        </p:spPr>
        <p:txBody>
          <a:bodyPr vert="horz" lIns="91431" tIns="45716" rIns="0" bIns="45716" rtlCol="0" anchor="ctr"/>
          <a:lstStyle>
            <a:lvl1pPr algn="r">
              <a:defRPr sz="1176">
                <a:gradFill>
                  <a:gsLst>
                    <a:gs pos="0">
                      <a:schemeClr val="bg2">
                        <a:lumMod val="7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pPr defTabSz="914256">
              <a:defRPr/>
            </a:pPr>
            <a:fld id="{25B1B22E-D3C8-4129-8E85-2E5037E3E69B}" type="slidenum">
              <a:rPr lang="en-US" smtClean="0">
                <a:gradFill>
                  <a:gsLst>
                    <a:gs pos="0">
                      <a:srgbClr val="DDDDDD">
                        <a:lumMod val="75000"/>
                      </a:srgbClr>
                    </a:gs>
                    <a:gs pos="100000">
                      <a:srgbClr val="DDDDDD">
                        <a:lumMod val="75000"/>
                      </a:srgbClr>
                    </a:gs>
                  </a:gsLst>
                  <a:lin ang="5400000" scaled="0"/>
                </a:gradFill>
              </a:rPr>
              <a:pPr defTabSz="914256">
                <a:defRPr/>
              </a:pPr>
              <a:t>‹#›</a:t>
            </a:fld>
            <a:endParaRPr lang="en-US" dirty="0">
              <a:gradFill>
                <a:gsLst>
                  <a:gs pos="0">
                    <a:srgbClr val="DDDDDD">
                      <a:lumMod val="75000"/>
                    </a:srgbClr>
                  </a:gs>
                  <a:gs pos="100000">
                    <a:srgbClr val="DDDDDD">
                      <a:lumMod val="75000"/>
                    </a:srgb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62846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6" r:id="rId1"/>
    <p:sldLayoutId id="2147484087" r:id="rId2"/>
    <p:sldLayoutId id="2147484088" r:id="rId3"/>
    <p:sldLayoutId id="2147484089" r:id="rId4"/>
    <p:sldLayoutId id="2147484090" r:id="rId5"/>
    <p:sldLayoutId id="2147484092" r:id="rId6"/>
    <p:sldLayoutId id="2147484093" r:id="rId7"/>
    <p:sldLayoutId id="2147484094" r:id="rId8"/>
    <p:sldLayoutId id="2147484095" r:id="rId9"/>
    <p:sldLayoutId id="2147484096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lang="en-US" sz="5295" b="0" kern="1200" cap="none" spc="-100" baseline="0" dirty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256" rtl="0" eaLnBrk="1" fontAlgn="auto" latinLnBrk="0" hangingPunct="1">
        <a:lnSpc>
          <a:spcPct val="90000"/>
        </a:lnSpc>
        <a:spcBef>
          <a:spcPts val="1176"/>
        </a:spcBef>
        <a:spcAft>
          <a:spcPts val="0"/>
        </a:spcAft>
        <a:buClrTx/>
        <a:buSzPct val="90000"/>
        <a:buFont typeface="Arial" pitchFamily="34" charset="0"/>
        <a:buNone/>
        <a:tabLst/>
        <a:defRPr sz="3921" b="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669" marR="0" indent="0" algn="l" defTabSz="91425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0" marR="0" indent="0" algn="l" defTabSz="91425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11" marR="0" indent="-1008311" algn="l" defTabSz="91425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156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08311" marR="0" indent="-1008311" algn="l" defTabSz="91425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156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200" indent="-228565" algn="l" defTabSz="91425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328" indent="-228565" algn="l" defTabSz="91425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4" indent="-228565" algn="l" defTabSz="91425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5" algn="l" defTabSz="91425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27" algn="l" defTabSz="91425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2" algn="l" defTabSz="91425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09" algn="l" defTabSz="91425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3" algn="l" defTabSz="91425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1" algn="l" defTabSz="91425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019" algn="l" defTabSz="91425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03">
          <p15:clr>
            <a:srgbClr val="F26B43"/>
          </p15:clr>
        </p15:guide>
        <p15:guide id="2" pos="3917">
          <p15:clr>
            <a:srgbClr val="F26B43"/>
          </p15:clr>
        </p15:guide>
        <p15:guide id="3" pos="173">
          <p15:clr>
            <a:srgbClr val="F26B43"/>
          </p15:clr>
        </p15:guide>
        <p15:guide id="4" pos="317">
          <p15:clr>
            <a:srgbClr val="F26B43"/>
          </p15:clr>
        </p15:guide>
        <p15:guide id="5" orient="horz" pos="907">
          <p15:clr>
            <a:srgbClr val="F26B43"/>
          </p15:clr>
        </p15:guide>
        <p15:guide id="6" orient="horz" pos="187">
          <p15:clr>
            <a:srgbClr val="F26B43"/>
          </p15:clr>
        </p15:guide>
        <p15:guide id="7" pos="7661">
          <p15:clr>
            <a:srgbClr val="F26B43"/>
          </p15:clr>
        </p15:guide>
        <p15:guide id="8" orient="horz" pos="421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3" Type="http://schemas.openxmlformats.org/officeDocument/2006/relationships/image" Target="../media/image76.wmf"/><Relationship Id="rId7" Type="http://schemas.openxmlformats.org/officeDocument/2006/relationships/image" Target="../media/image80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9.wmf"/><Relationship Id="rId5" Type="http://schemas.openxmlformats.org/officeDocument/2006/relationships/image" Target="../media/image78.wmf"/><Relationship Id="rId10" Type="http://schemas.openxmlformats.org/officeDocument/2006/relationships/image" Target="../media/image83.png"/><Relationship Id="rId4" Type="http://schemas.openxmlformats.org/officeDocument/2006/relationships/image" Target="../media/image77.wmf"/><Relationship Id="rId9" Type="http://schemas.openxmlformats.org/officeDocument/2006/relationships/image" Target="../media/image8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5.png"/><Relationship Id="rId4" Type="http://schemas.openxmlformats.org/officeDocument/2006/relationships/hyperlink" Target="https://esheninger.blogspot.com/2016/01/feedback-vs-criticism.html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aka.ms/PowerAppsStories" TargetMode="External"/><Relationship Id="rId3" Type="http://schemas.openxmlformats.org/officeDocument/2006/relationships/image" Target="../media/image86.wmf"/><Relationship Id="rId7" Type="http://schemas.openxmlformats.org/officeDocument/2006/relationships/image" Target="../media/image88.wmf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7.png"/><Relationship Id="rId11" Type="http://schemas.openxmlformats.org/officeDocument/2006/relationships/hyperlink" Target="http://aka.ms/HeathrowVideo" TargetMode="External"/><Relationship Id="rId5" Type="http://schemas.openxmlformats.org/officeDocument/2006/relationships/hyperlink" Target="http://aka.ms/flow-resources" TargetMode="External"/><Relationship Id="rId10" Type="http://schemas.openxmlformats.org/officeDocument/2006/relationships/hyperlink" Target="http://aka.ms/ArrivaVideo" TargetMode="External"/><Relationship Id="rId4" Type="http://schemas.openxmlformats.org/officeDocument/2006/relationships/hyperlink" Target="http://aka.ms/powerapps-resources" TargetMode="External"/><Relationship Id="rId9" Type="http://schemas.openxmlformats.org/officeDocument/2006/relationships/hyperlink" Target="http://aka.ms/GJPepsiVideo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8.wmf"/><Relationship Id="rId5" Type="http://schemas.openxmlformats.org/officeDocument/2006/relationships/image" Target="../media/image57.wmf"/><Relationship Id="rId4" Type="http://schemas.openxmlformats.org/officeDocument/2006/relationships/image" Target="../media/image56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wmf"/><Relationship Id="rId7" Type="http://schemas.openxmlformats.org/officeDocument/2006/relationships/image" Target="../media/image63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2.wmf"/><Relationship Id="rId5" Type="http://schemas.openxmlformats.org/officeDocument/2006/relationships/image" Target="../media/image61.wmf"/><Relationship Id="rId4" Type="http://schemas.openxmlformats.org/officeDocument/2006/relationships/image" Target="../media/image60.wmf"/><Relationship Id="rId9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image" Target="../media/image66.wmf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9.png"/><Relationship Id="rId5" Type="http://schemas.openxmlformats.org/officeDocument/2006/relationships/image" Target="../media/image68.wmf"/><Relationship Id="rId4" Type="http://schemas.openxmlformats.org/officeDocument/2006/relationships/image" Target="../media/image67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4.png"/><Relationship Id="rId5" Type="http://schemas.openxmlformats.org/officeDocument/2006/relationships/image" Target="../media/image73.wmf"/><Relationship Id="rId4" Type="http://schemas.openxmlformats.org/officeDocument/2006/relationships/image" Target="../media/image7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A25489B-3FBC-4024-A346-76A7BFA78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410528"/>
            <a:ext cx="10944225" cy="1793104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IN" sz="5400" dirty="0">
                <a:solidFill>
                  <a:srgbClr val="742774"/>
                </a:solidFill>
              </a:rPr>
              <a:t>App in a Day</a:t>
            </a:r>
            <a:br>
              <a:rPr lang="en-IN" sz="5400" dirty="0">
                <a:solidFill>
                  <a:srgbClr val="742774"/>
                </a:solidFill>
              </a:rPr>
            </a:br>
            <a:r>
              <a:rPr lang="en-IN" sz="4000" dirty="0">
                <a:solidFill>
                  <a:srgbClr val="742774"/>
                </a:solidFill>
              </a:rPr>
              <a:t>Microsoft Power Platform</a:t>
            </a:r>
            <a:endParaRPr lang="en-IN" sz="5400" dirty="0">
              <a:solidFill>
                <a:srgbClr val="742774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2E4D510-0B96-4384-9E18-F0435F49A580}"/>
              </a:ext>
            </a:extLst>
          </p:cNvPr>
          <p:cNvSpPr txBox="1">
            <a:spLocks/>
          </p:cNvSpPr>
          <p:nvPr/>
        </p:nvSpPr>
        <p:spPr>
          <a:xfrm>
            <a:off x="304800" y="4398919"/>
            <a:ext cx="4544413" cy="138551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>
                <a:solidFill>
                  <a:srgbClr val="191919"/>
                </a:solidFill>
                <a:latin typeface="+mn-lt"/>
              </a:rPr>
              <a:t>Power Apps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>
                <a:solidFill>
                  <a:srgbClr val="191919"/>
                </a:solidFill>
                <a:latin typeface="+mn-lt"/>
              </a:rPr>
              <a:t>Power Automate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>
                <a:solidFill>
                  <a:srgbClr val="191919"/>
                </a:solidFill>
                <a:latin typeface="+mn-lt"/>
              </a:rPr>
              <a:t>Microsoft Dataverse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46B083-5C96-4AE1-B617-A1D707B88C40}"/>
              </a:ext>
            </a:extLst>
          </p:cNvPr>
          <p:cNvSpPr txBox="1"/>
          <p:nvPr/>
        </p:nvSpPr>
        <p:spPr>
          <a:xfrm>
            <a:off x="304800" y="5979720"/>
            <a:ext cx="3562598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13 April 2023</a:t>
            </a:r>
          </a:p>
        </p:txBody>
      </p:sp>
    </p:spTree>
    <p:extLst>
      <p:ext uri="{BB962C8B-B14F-4D97-AF65-F5344CB8AC3E}">
        <p14:creationId xmlns:p14="http://schemas.microsoft.com/office/powerpoint/2010/main" val="298833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E03928-F501-4A7A-818A-6E6FE63611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2403474"/>
            <a:ext cx="11586711" cy="1135063"/>
          </a:xfrm>
        </p:spPr>
        <p:txBody>
          <a:bodyPr anchor="ctr"/>
          <a:lstStyle/>
          <a:p>
            <a:r>
              <a:rPr lang="en-IN" sz="4800" dirty="0"/>
              <a:t>Hands-on-lab 4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8046EF-C789-456D-A0B7-4F649366D5F7}"/>
              </a:ext>
            </a:extLst>
          </p:cNvPr>
          <p:cNvSpPr txBox="1">
            <a:spLocks/>
          </p:cNvSpPr>
          <p:nvPr/>
        </p:nvSpPr>
        <p:spPr>
          <a:xfrm>
            <a:off x="304800" y="3261108"/>
            <a:ext cx="8040914" cy="984250"/>
          </a:xfrm>
          <a:prstGeom prst="rect">
            <a:avLst/>
          </a:prstGeom>
        </p:spPr>
        <p:txBody>
          <a:bodyPr vert="horz" wrap="square" lIns="0" tIns="91440" rIns="146304" bIns="91440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200" b="1"/>
              <a:t>Module 4: Power Automate</a:t>
            </a:r>
          </a:p>
        </p:txBody>
      </p:sp>
    </p:spTree>
    <p:extLst>
      <p:ext uri="{BB962C8B-B14F-4D97-AF65-F5344CB8AC3E}">
        <p14:creationId xmlns:p14="http://schemas.microsoft.com/office/powerpoint/2010/main" val="54962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61B889E-710E-4A0B-BA65-9E6B4A6B9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0537370" y="0"/>
            <a:ext cx="1654630" cy="1329446"/>
          </a:xfrm>
          <a:custGeom>
            <a:avLst/>
            <a:gdLst>
              <a:gd name="connsiteX0" fmla="*/ 748743 w 3809827"/>
              <a:gd name="connsiteY0" fmla="*/ 3061083 h 3061083"/>
              <a:gd name="connsiteX1" fmla="*/ 0 w 3809827"/>
              <a:gd name="connsiteY1" fmla="*/ 2312341 h 3061083"/>
              <a:gd name="connsiteX2" fmla="*/ 0 w 3809827"/>
              <a:gd name="connsiteY2" fmla="*/ 0 h 3061083"/>
              <a:gd name="connsiteX3" fmla="*/ 3809827 w 3809827"/>
              <a:gd name="connsiteY3" fmla="*/ 0 h 306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9827" h="3061083">
                <a:moveTo>
                  <a:pt x="748743" y="3061083"/>
                </a:moveTo>
                <a:lnTo>
                  <a:pt x="0" y="2312341"/>
                </a:lnTo>
                <a:lnTo>
                  <a:pt x="0" y="0"/>
                </a:lnTo>
                <a:lnTo>
                  <a:pt x="3809827" y="0"/>
                </a:lnTo>
                <a:close/>
              </a:path>
            </a:pathLst>
          </a:cu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C7A950A3-3863-4194-B5D9-CEC0CAE0C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7401437" y="-14517"/>
            <a:ext cx="4920345" cy="4920346"/>
          </a:xfrm>
          <a:custGeom>
            <a:avLst/>
            <a:gdLst>
              <a:gd name="connsiteX0" fmla="*/ 0 w 4310219"/>
              <a:gd name="connsiteY0" fmla="*/ 0 h 6166514"/>
              <a:gd name="connsiteX1" fmla="*/ 0 w 4310219"/>
              <a:gd name="connsiteY1" fmla="*/ 6166514 h 6166514"/>
              <a:gd name="connsiteX2" fmla="*/ 2453924 w 4310219"/>
              <a:gd name="connsiteY2" fmla="*/ 6166514 h 6166514"/>
              <a:gd name="connsiteX3" fmla="*/ 4310219 w 4310219"/>
              <a:gd name="connsiteY3" fmla="*/ 4310220 h 6166514"/>
              <a:gd name="connsiteX0" fmla="*/ 2453924 w 4310219"/>
              <a:gd name="connsiteY0" fmla="*/ 6166514 h 6197876"/>
              <a:gd name="connsiteX1" fmla="*/ 4310219 w 4310219"/>
              <a:gd name="connsiteY1" fmla="*/ 4310220 h 6197876"/>
              <a:gd name="connsiteX2" fmla="*/ 0 w 4310219"/>
              <a:gd name="connsiteY2" fmla="*/ 0 h 6197876"/>
              <a:gd name="connsiteX3" fmla="*/ 0 w 4310219"/>
              <a:gd name="connsiteY3" fmla="*/ 6166514 h 6197876"/>
              <a:gd name="connsiteX4" fmla="*/ 2485286 w 4310219"/>
              <a:gd name="connsiteY4" fmla="*/ 6197876 h 6197876"/>
              <a:gd name="connsiteX0" fmla="*/ 2453924 w 4310219"/>
              <a:gd name="connsiteY0" fmla="*/ 6166514 h 6166514"/>
              <a:gd name="connsiteX1" fmla="*/ 4310219 w 4310219"/>
              <a:gd name="connsiteY1" fmla="*/ 4310220 h 6166514"/>
              <a:gd name="connsiteX2" fmla="*/ 0 w 4310219"/>
              <a:gd name="connsiteY2" fmla="*/ 0 h 6166514"/>
              <a:gd name="connsiteX3" fmla="*/ 0 w 4310219"/>
              <a:gd name="connsiteY3" fmla="*/ 6166514 h 6166514"/>
              <a:gd name="connsiteX0" fmla="*/ 4310219 w 4310219"/>
              <a:gd name="connsiteY0" fmla="*/ 4310220 h 6166514"/>
              <a:gd name="connsiteX1" fmla="*/ 0 w 4310219"/>
              <a:gd name="connsiteY1" fmla="*/ 0 h 6166514"/>
              <a:gd name="connsiteX2" fmla="*/ 0 w 4310219"/>
              <a:gd name="connsiteY2" fmla="*/ 6166514 h 6166514"/>
              <a:gd name="connsiteX0" fmla="*/ 4310219 w 4310219"/>
              <a:gd name="connsiteY0" fmla="*/ 4310220 h 4310220"/>
              <a:gd name="connsiteX1" fmla="*/ 0 w 4310219"/>
              <a:gd name="connsiteY1" fmla="*/ 0 h 431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10219" h="4310220">
                <a:moveTo>
                  <a:pt x="4310219" y="431022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74277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FD4F1962-0371-46A2-87DB-3A99BCAED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2673531" y="-2666999"/>
            <a:ext cx="6857999" cy="12191998"/>
          </a:xfrm>
          <a:custGeom>
            <a:avLst/>
            <a:gdLst>
              <a:gd name="connsiteX0" fmla="*/ 6857999 w 6857999"/>
              <a:gd name="connsiteY0" fmla="*/ 12191998 h 12191998"/>
              <a:gd name="connsiteX1" fmla="*/ 6857999 w 6857999"/>
              <a:gd name="connsiteY1" fmla="*/ 4909395 h 12191998"/>
              <a:gd name="connsiteX2" fmla="*/ 1948605 w 6857999"/>
              <a:gd name="connsiteY2" fmla="*/ 0 h 12191998"/>
              <a:gd name="connsiteX3" fmla="*/ 0 w 6857999"/>
              <a:gd name="connsiteY3" fmla="*/ 0 h 12191998"/>
              <a:gd name="connsiteX4" fmla="*/ 0 w 6857999"/>
              <a:gd name="connsiteY4" fmla="*/ 12191998 h 1219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99" h="12191998">
                <a:moveTo>
                  <a:pt x="6857999" y="12191998"/>
                </a:moveTo>
                <a:lnTo>
                  <a:pt x="6857999" y="4909395"/>
                </a:lnTo>
                <a:lnTo>
                  <a:pt x="1948605" y="0"/>
                </a:lnTo>
                <a:lnTo>
                  <a:pt x="0" y="0"/>
                </a:lnTo>
                <a:lnTo>
                  <a:pt x="0" y="121919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F49CA39E-CE2D-4105-BE90-E77855A6D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-491629" y="6386982"/>
            <a:ext cx="1887654" cy="904397"/>
          </a:xfrm>
          <a:custGeom>
            <a:avLst/>
            <a:gdLst>
              <a:gd name="connsiteX0" fmla="*/ 1887654 w 1887654"/>
              <a:gd name="connsiteY0" fmla="*/ 904397 h 904397"/>
              <a:gd name="connsiteX1" fmla="*/ 925008 w 1887654"/>
              <a:gd name="connsiteY1" fmla="*/ 0 h 904397"/>
              <a:gd name="connsiteX2" fmla="*/ 925008 w 1887654"/>
              <a:gd name="connsiteY2" fmla="*/ 904395 h 904397"/>
              <a:gd name="connsiteX3" fmla="*/ 2 w 1887654"/>
              <a:gd name="connsiteY3" fmla="*/ 904395 h 904397"/>
              <a:gd name="connsiteX4" fmla="*/ 0 w 1887654"/>
              <a:gd name="connsiteY4" fmla="*/ 904397 h 90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7654" h="904397">
                <a:moveTo>
                  <a:pt x="1887654" y="904397"/>
                </a:moveTo>
                <a:lnTo>
                  <a:pt x="925008" y="0"/>
                </a:lnTo>
                <a:lnTo>
                  <a:pt x="925008" y="904395"/>
                </a:lnTo>
                <a:lnTo>
                  <a:pt x="2" y="904395"/>
                </a:lnTo>
                <a:lnTo>
                  <a:pt x="0" y="904397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6" name="Title 6">
            <a:extLst>
              <a:ext uri="{FF2B5EF4-FFF2-40B4-BE49-F238E27FC236}">
                <a16:creationId xmlns:a16="http://schemas.microsoft.com/office/drawing/2014/main" id="{9D2B2BE9-A205-4D53-9A71-650BB0B4E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92376"/>
            <a:ext cx="11908064" cy="578926"/>
          </a:xfrm>
        </p:spPr>
        <p:txBody>
          <a:bodyPr/>
          <a:lstStyle/>
          <a:p>
            <a:r>
              <a:rPr lang="en-IN" dirty="0"/>
              <a:t>Module 4: Learning objectives</a:t>
            </a:r>
          </a:p>
        </p:txBody>
      </p:sp>
      <p:grpSp>
        <p:nvGrpSpPr>
          <p:cNvPr id="33" name="Group 32" descr="A breadcrumb of Power Automate&#10;">
            <a:extLst>
              <a:ext uri="{FF2B5EF4-FFF2-40B4-BE49-F238E27FC236}">
                <a16:creationId xmlns:a16="http://schemas.microsoft.com/office/drawing/2014/main" id="{B17EC2A9-63FC-45D5-B0F4-03DB42CDCE5B}"/>
              </a:ext>
            </a:extLst>
          </p:cNvPr>
          <p:cNvGrpSpPr/>
          <p:nvPr/>
        </p:nvGrpSpPr>
        <p:grpSpPr>
          <a:xfrm>
            <a:off x="10813293" y="138519"/>
            <a:ext cx="1024061" cy="818743"/>
            <a:chOff x="10813293" y="138519"/>
            <a:chExt cx="1024061" cy="81874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D43951E-E4C2-4228-9374-265F52116BE0}"/>
                </a:ext>
              </a:extLst>
            </p:cNvPr>
            <p:cNvGrpSpPr/>
            <p:nvPr/>
          </p:nvGrpSpPr>
          <p:grpSpPr>
            <a:xfrm>
              <a:off x="10813293" y="138519"/>
              <a:ext cx="1024061" cy="818743"/>
              <a:chOff x="10813293" y="138519"/>
              <a:chExt cx="1024061" cy="818743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CC346822-EB90-4A3B-8F64-643F418DC2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7738030">
                <a:off x="1081329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61954224-206B-4C23-AE8F-01BEAD4577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10860028" y="185254"/>
                <a:ext cx="725272" cy="725273"/>
              </a:xfrm>
              <a:prstGeom prst="ellipse">
                <a:avLst/>
              </a:prstGeom>
              <a:solidFill>
                <a:srgbClr val="74277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28950AD2-95A1-4042-8476-C2D8D85DB6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5592036">
                <a:off x="11483569" y="439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96" name="Rectangle 95" descr="Power&#10;Automate&#10;">
              <a:extLst>
                <a:ext uri="{FF2B5EF4-FFF2-40B4-BE49-F238E27FC236}">
                  <a16:creationId xmlns:a16="http://schemas.microsoft.com/office/drawing/2014/main" id="{08BD9316-D4C0-4C93-B40B-CFE5C6D52BBA}"/>
                </a:ext>
              </a:extLst>
            </p:cNvPr>
            <p:cNvSpPr/>
            <p:nvPr/>
          </p:nvSpPr>
          <p:spPr>
            <a:xfrm>
              <a:off x="10896208" y="373780"/>
              <a:ext cx="652913" cy="348220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pPr lvl="0" algn="ctr">
                <a:lnSpc>
                  <a:spcPct val="90000"/>
                </a:lnSpc>
              </a:pPr>
              <a:r>
                <a:rPr lang="en-US" sz="1000" dirty="0">
                  <a:solidFill>
                    <a:schemeClr val="bg1"/>
                  </a:solidFill>
                  <a:latin typeface="Segoe UI Semibold"/>
                  <a:ea typeface="Segoe UI" pitchFamily="34" charset="0"/>
                  <a:cs typeface="Segoe UI" pitchFamily="34" charset="0"/>
                </a:rPr>
                <a:t>Power</a:t>
              </a:r>
              <a:br>
                <a:rPr lang="en-US" sz="1000" dirty="0">
                  <a:solidFill>
                    <a:schemeClr val="bg1"/>
                  </a:solidFill>
                  <a:latin typeface="Segoe UI Semibold"/>
                  <a:ea typeface="Segoe UI" pitchFamily="34" charset="0"/>
                  <a:cs typeface="Segoe UI" pitchFamily="34" charset="0"/>
                </a:rPr>
              </a:br>
              <a:r>
                <a:rPr lang="en-US" sz="1000" dirty="0">
                  <a:solidFill>
                    <a:schemeClr val="bg1"/>
                  </a:solidFill>
                  <a:latin typeface="Segoe UI Semibold"/>
                  <a:ea typeface="Segoe UI" pitchFamily="34" charset="0"/>
                  <a:cs typeface="Segoe UI" pitchFamily="34" charset="0"/>
                </a:rPr>
                <a:t>Automate</a:t>
              </a:r>
            </a:p>
          </p:txBody>
        </p:sp>
        <p:pic>
          <p:nvPicPr>
            <p:cNvPr id="31" name="Picture 30" descr="Icon of power switch">
              <a:extLst>
                <a:ext uri="{FF2B5EF4-FFF2-40B4-BE49-F238E27FC236}">
                  <a16:creationId xmlns:a16="http://schemas.microsoft.com/office/drawing/2014/main" id="{8C4BDD6F-7080-481C-BD64-8664AB121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62644" y="352818"/>
              <a:ext cx="320040" cy="390144"/>
            </a:xfrm>
            <a:prstGeom prst="rect">
              <a:avLst/>
            </a:prstGeom>
          </p:spPr>
        </p:pic>
      </p:grpSp>
      <p:pic>
        <p:nvPicPr>
          <p:cNvPr id="4" name="Picture 3" descr="Icon of a target with an arrow hitting the bullseye">
            <a:extLst>
              <a:ext uri="{FF2B5EF4-FFF2-40B4-BE49-F238E27FC236}">
                <a16:creationId xmlns:a16="http://schemas.microsoft.com/office/drawing/2014/main" id="{8D1C49D0-25A0-43C8-933A-3DAAB62D1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11" y="1587500"/>
            <a:ext cx="536448" cy="536448"/>
          </a:xfrm>
          <a:prstGeom prst="rect">
            <a:avLst/>
          </a:prstGeom>
        </p:spPr>
      </p:pic>
      <p:sp>
        <p:nvSpPr>
          <p:cNvPr id="97" name="Text Placeholder 3">
            <a:extLst>
              <a:ext uri="{FF2B5EF4-FFF2-40B4-BE49-F238E27FC236}">
                <a16:creationId xmlns:a16="http://schemas.microsoft.com/office/drawing/2014/main" id="{A3BE60D6-C78D-44EC-B09C-B906065523FE}"/>
              </a:ext>
            </a:extLst>
          </p:cNvPr>
          <p:cNvSpPr txBox="1">
            <a:spLocks/>
          </p:cNvSpPr>
          <p:nvPr/>
        </p:nvSpPr>
        <p:spPr>
          <a:xfrm>
            <a:off x="1131715" y="1621343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Trigger a flow when a new record is created</a:t>
            </a:r>
          </a:p>
        </p:txBody>
      </p:sp>
      <p:pic>
        <p:nvPicPr>
          <p:cNvPr id="7" name="Picture 6" descr="Icon of a paper airplane">
            <a:extLst>
              <a:ext uri="{FF2B5EF4-FFF2-40B4-BE49-F238E27FC236}">
                <a16:creationId xmlns:a16="http://schemas.microsoft.com/office/drawing/2014/main" id="{BCE354E9-0DF9-485A-96AE-EF71393B2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11" y="2328243"/>
            <a:ext cx="536448" cy="536448"/>
          </a:xfrm>
          <a:prstGeom prst="rect">
            <a:avLst/>
          </a:prstGeom>
        </p:spPr>
      </p:pic>
      <p:sp>
        <p:nvSpPr>
          <p:cNvPr id="130" name="Text Placeholder 3 - 1">
            <a:extLst>
              <a:ext uri="{FF2B5EF4-FFF2-40B4-BE49-F238E27FC236}">
                <a16:creationId xmlns:a16="http://schemas.microsoft.com/office/drawing/2014/main" id="{6AF5EA34-E3AE-4EFA-9DE8-944604E22C2A}"/>
              </a:ext>
            </a:extLst>
          </p:cNvPr>
          <p:cNvSpPr txBox="1">
            <a:spLocks/>
          </p:cNvSpPr>
          <p:nvPr/>
        </p:nvSpPr>
        <p:spPr>
          <a:xfrm>
            <a:off x="1131715" y="2362086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Send an approval request</a:t>
            </a:r>
          </a:p>
        </p:txBody>
      </p:sp>
      <p:sp>
        <p:nvSpPr>
          <p:cNvPr id="136" name="Text Placeholder 3">
            <a:extLst>
              <a:ext uri="{FF2B5EF4-FFF2-40B4-BE49-F238E27FC236}">
                <a16:creationId xmlns:a16="http://schemas.microsoft.com/office/drawing/2014/main" id="{AD7C335B-8D19-4639-BFD1-4C3B92016111}"/>
              </a:ext>
            </a:extLst>
          </p:cNvPr>
          <p:cNvSpPr txBox="1">
            <a:spLocks/>
          </p:cNvSpPr>
          <p:nvPr/>
        </p:nvSpPr>
        <p:spPr>
          <a:xfrm>
            <a:off x="1248229" y="2721472"/>
            <a:ext cx="6014192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Conditional branching based on the approval response</a:t>
            </a:r>
          </a:p>
        </p:txBody>
      </p:sp>
      <p:pic>
        <p:nvPicPr>
          <p:cNvPr id="17" name="Picture 16" descr="Icon of an envelope with an arrow on the lower right pointing right">
            <a:extLst>
              <a:ext uri="{FF2B5EF4-FFF2-40B4-BE49-F238E27FC236}">
                <a16:creationId xmlns:a16="http://schemas.microsoft.com/office/drawing/2014/main" id="{B50D3E8B-0C21-4D21-A6A1-15684D88AE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511" y="3386753"/>
            <a:ext cx="536448" cy="536448"/>
          </a:xfrm>
          <a:prstGeom prst="rect">
            <a:avLst/>
          </a:prstGeom>
        </p:spPr>
      </p:pic>
      <p:sp>
        <p:nvSpPr>
          <p:cNvPr id="137" name="Text Placeholder 3 - 1">
            <a:extLst>
              <a:ext uri="{FF2B5EF4-FFF2-40B4-BE49-F238E27FC236}">
                <a16:creationId xmlns:a16="http://schemas.microsoft.com/office/drawing/2014/main" id="{B9D19207-806D-46DC-9962-7517E92ACCB1}"/>
              </a:ext>
            </a:extLst>
          </p:cNvPr>
          <p:cNvSpPr txBox="1">
            <a:spLocks/>
          </p:cNvSpPr>
          <p:nvPr/>
        </p:nvSpPr>
        <p:spPr>
          <a:xfrm>
            <a:off x="1131715" y="3428372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Send email notifications</a:t>
            </a:r>
          </a:p>
        </p:txBody>
      </p:sp>
      <p:sp>
        <p:nvSpPr>
          <p:cNvPr id="143" name="Text Placeholder 3">
            <a:extLst>
              <a:ext uri="{FF2B5EF4-FFF2-40B4-BE49-F238E27FC236}">
                <a16:creationId xmlns:a16="http://schemas.microsoft.com/office/drawing/2014/main" id="{E237C19C-1D6D-4527-995B-829D7046CE2A}"/>
              </a:ext>
            </a:extLst>
          </p:cNvPr>
          <p:cNvSpPr txBox="1">
            <a:spLocks/>
          </p:cNvSpPr>
          <p:nvPr/>
        </p:nvSpPr>
        <p:spPr>
          <a:xfrm>
            <a:off x="1248229" y="3787758"/>
            <a:ext cx="6937828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Update the record with the approval status and the approver’s comments</a:t>
            </a:r>
          </a:p>
        </p:txBody>
      </p:sp>
      <p:pic>
        <p:nvPicPr>
          <p:cNvPr id="20" name="Picture 19" descr="icon of a document with a tick mark in it">
            <a:extLst>
              <a:ext uri="{FF2B5EF4-FFF2-40B4-BE49-F238E27FC236}">
                <a16:creationId xmlns:a16="http://schemas.microsoft.com/office/drawing/2014/main" id="{9D7BE569-6116-4FCB-A180-133235A9B4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399" y="4460815"/>
            <a:ext cx="536448" cy="536448"/>
          </a:xfrm>
          <a:prstGeom prst="rect">
            <a:avLst/>
          </a:prstGeom>
        </p:spPr>
      </p:pic>
      <p:sp>
        <p:nvSpPr>
          <p:cNvPr id="144" name="Text Placeholder 3">
            <a:extLst>
              <a:ext uri="{FF2B5EF4-FFF2-40B4-BE49-F238E27FC236}">
                <a16:creationId xmlns:a16="http://schemas.microsoft.com/office/drawing/2014/main" id="{B0E9CFC2-393A-47CB-BED3-8D7DEF2EEB0C}"/>
              </a:ext>
            </a:extLst>
          </p:cNvPr>
          <p:cNvSpPr txBox="1">
            <a:spLocks/>
          </p:cNvSpPr>
          <p:nvPr/>
        </p:nvSpPr>
        <p:spPr>
          <a:xfrm>
            <a:off x="1131715" y="4494658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Use the approval center on web and mobile</a:t>
            </a:r>
          </a:p>
        </p:txBody>
      </p:sp>
      <p:pic>
        <p:nvPicPr>
          <p:cNvPr id="25" name="Picture 24" descr="Icon of a laptop in which a magnifying glass is searching on the screen of it">
            <a:extLst>
              <a:ext uri="{FF2B5EF4-FFF2-40B4-BE49-F238E27FC236}">
                <a16:creationId xmlns:a16="http://schemas.microsoft.com/office/drawing/2014/main" id="{4EC54204-584E-4897-9941-DE6E7E4DB6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511" y="5193781"/>
            <a:ext cx="536448" cy="536448"/>
          </a:xfrm>
          <a:prstGeom prst="rect">
            <a:avLst/>
          </a:prstGeom>
        </p:spPr>
      </p:pic>
      <p:sp>
        <p:nvSpPr>
          <p:cNvPr id="150" name="Text Placeholder 3">
            <a:extLst>
              <a:ext uri="{FF2B5EF4-FFF2-40B4-BE49-F238E27FC236}">
                <a16:creationId xmlns:a16="http://schemas.microsoft.com/office/drawing/2014/main" id="{7247B11C-FDAE-43B3-8BEC-7DCF1285B28A}"/>
              </a:ext>
            </a:extLst>
          </p:cNvPr>
          <p:cNvSpPr txBox="1">
            <a:spLocks/>
          </p:cNvSpPr>
          <p:nvPr/>
        </p:nvSpPr>
        <p:spPr>
          <a:xfrm>
            <a:off x="1131715" y="5231512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Check the status of flow runs</a:t>
            </a:r>
          </a:p>
        </p:txBody>
      </p:sp>
      <p:grpSp>
        <p:nvGrpSpPr>
          <p:cNvPr id="156" name="Group 155" descr="A screenshot of Device approval request webpage">
            <a:extLst>
              <a:ext uri="{FF2B5EF4-FFF2-40B4-BE49-F238E27FC236}">
                <a16:creationId xmlns:a16="http://schemas.microsoft.com/office/drawing/2014/main" id="{62BD5AB5-C598-4F4C-B72C-8C1836BA282A}"/>
              </a:ext>
            </a:extLst>
          </p:cNvPr>
          <p:cNvGrpSpPr/>
          <p:nvPr/>
        </p:nvGrpSpPr>
        <p:grpSpPr>
          <a:xfrm>
            <a:off x="8196064" y="1224107"/>
            <a:ext cx="3681651" cy="2255270"/>
            <a:chOff x="8196064" y="1224107"/>
            <a:chExt cx="3681651" cy="2255270"/>
          </a:xfrm>
        </p:grpSpPr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C6A71716-548E-4CC7-87F7-9183B06F1999}"/>
                </a:ext>
              </a:extLst>
            </p:cNvPr>
            <p:cNvGrpSpPr/>
            <p:nvPr/>
          </p:nvGrpSpPr>
          <p:grpSpPr>
            <a:xfrm>
              <a:off x="8310403" y="1318867"/>
              <a:ext cx="3452972" cy="2065752"/>
              <a:chOff x="8288734" y="1305903"/>
              <a:chExt cx="3496310" cy="2091680"/>
            </a:xfrm>
          </p:grpSpPr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F6911495-6AC8-43C2-A6F7-2CAD52DC71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8288734" y="1305903"/>
                <a:ext cx="3496310" cy="2091680"/>
              </a:xfrm>
              <a:prstGeom prst="rect">
                <a:avLst/>
              </a:prstGeom>
              <a:solidFill>
                <a:srgbClr val="F8F7F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0" name="Picture 159" descr="A screenshot of Device approval request webpage">
                <a:extLst>
                  <a:ext uri="{FF2B5EF4-FFF2-40B4-BE49-F238E27FC236}">
                    <a16:creationId xmlns:a16="http://schemas.microsoft.com/office/drawing/2014/main" id="{00BD690A-CB5F-42E9-85D6-E317AEF2F3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r="1774"/>
              <a:stretch/>
            </p:blipFill>
            <p:spPr>
              <a:xfrm>
                <a:off x="8288735" y="1305903"/>
                <a:ext cx="3474640" cy="1950907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FE3D098-0840-4337-A8C2-0A02031ED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6064" y="1224107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" name="Group 9" descr="A screenshot of Device approval request webpage">
            <a:extLst>
              <a:ext uri="{FF2B5EF4-FFF2-40B4-BE49-F238E27FC236}">
                <a16:creationId xmlns:a16="http://schemas.microsoft.com/office/drawing/2014/main" id="{1660F8BB-A64F-4C39-9135-B08AC0DB78C7}"/>
              </a:ext>
            </a:extLst>
          </p:cNvPr>
          <p:cNvGrpSpPr/>
          <p:nvPr/>
        </p:nvGrpSpPr>
        <p:grpSpPr>
          <a:xfrm>
            <a:off x="8195714" y="3835429"/>
            <a:ext cx="3681651" cy="2255270"/>
            <a:chOff x="8195714" y="3835429"/>
            <a:chExt cx="3681651" cy="2255270"/>
          </a:xfrm>
        </p:grpSpPr>
        <p:pic>
          <p:nvPicPr>
            <p:cNvPr id="9" name="Picture 8" descr="A screenshot of Device approval request webpage">
              <a:extLst>
                <a:ext uri="{FF2B5EF4-FFF2-40B4-BE49-F238E27FC236}">
                  <a16:creationId xmlns:a16="http://schemas.microsoft.com/office/drawing/2014/main" id="{F95DD16C-9287-4FE1-98F0-891C4D610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326422" y="3939900"/>
              <a:ext cx="3433778" cy="2048218"/>
            </a:xfrm>
            <a:prstGeom prst="rect">
              <a:avLst/>
            </a:prstGeom>
          </p:spPr>
        </p:pic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404EF32D-ACA9-4CE2-80BE-2663C44CB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5714" y="3835429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B1E99A0-72C0-4EEE-88FD-4928A38AF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63808" y="97077"/>
            <a:ext cx="3370252" cy="901628"/>
            <a:chOff x="7363808" y="97077"/>
            <a:chExt cx="3370252" cy="90162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D9A607B-DF6F-4D49-A9E1-19D263FFC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548191" y="138519"/>
              <a:ext cx="1024061" cy="818743"/>
              <a:chOff x="8548191" y="138519"/>
              <a:chExt cx="1024061" cy="818743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DA2A079-C5A1-4121-BF57-0972998DB18D}"/>
                  </a:ext>
                </a:extLst>
              </p:cNvPr>
              <p:cNvSpPr/>
              <p:nvPr/>
            </p:nvSpPr>
            <p:spPr bwMode="auto">
              <a:xfrm rot="17738030">
                <a:off x="854819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F479EDF2-487D-496A-B1EB-7F5AA0A1191B}"/>
                  </a:ext>
                </a:extLst>
              </p:cNvPr>
              <p:cNvGrpSpPr/>
              <p:nvPr/>
            </p:nvGrpSpPr>
            <p:grpSpPr>
              <a:xfrm>
                <a:off x="8594926" y="185254"/>
                <a:ext cx="977326" cy="725273"/>
                <a:chOff x="8594926" y="185254"/>
                <a:chExt cx="977326" cy="725273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39D1FBDC-4CD6-4F5B-BE8E-66D980A556C8}"/>
                    </a:ext>
                  </a:extLst>
                </p:cNvPr>
                <p:cNvSpPr/>
                <p:nvPr/>
              </p:nvSpPr>
              <p:spPr bwMode="auto">
                <a:xfrm>
                  <a:off x="8594926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CF465218-68CD-4270-9069-97D025FA241E}"/>
                    </a:ext>
                  </a:extLst>
                </p:cNvPr>
                <p:cNvSpPr/>
                <p:nvPr/>
              </p:nvSpPr>
              <p:spPr bwMode="auto">
                <a:xfrm rot="5592036">
                  <a:off x="9218467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B9FCDE61-2243-4CA0-AE47-9F013523F574}"/>
                    </a:ext>
                  </a:extLst>
                </p:cNvPr>
                <p:cNvSpPr/>
                <p:nvPr/>
              </p:nvSpPr>
              <p:spPr>
                <a:xfrm>
                  <a:off x="8665716" y="337079"/>
                  <a:ext cx="583692" cy="421623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cs typeface="Segoe UI" pitchFamily="34" charset="0"/>
                    </a:rPr>
                    <a:t>Dataverse</a:t>
                  </a:r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1B549B49-3FF3-484C-BF05-610F4FA6D3ED}"/>
                    </a:ext>
                  </a:extLst>
                </p:cNvPr>
                <p:cNvSpPr/>
                <p:nvPr/>
              </p:nvSpPr>
              <p:spPr>
                <a:xfrm>
                  <a:off x="8853702" y="551609"/>
                  <a:ext cx="53148" cy="146154"/>
                </a:xfrm>
                <a:custGeom>
                  <a:avLst/>
                  <a:gdLst>
                    <a:gd name="connsiteX0" fmla="*/ 36875 w 38100"/>
                    <a:gd name="connsiteY0" fmla="*/ 100693 h 104775"/>
                    <a:gd name="connsiteX1" fmla="*/ 7348 w 38100"/>
                    <a:gd name="connsiteY1" fmla="*/ 100693 h 104775"/>
                    <a:gd name="connsiteX2" fmla="*/ 7348 w 38100"/>
                    <a:gd name="connsiteY2" fmla="*/ 7348 h 104775"/>
                    <a:gd name="connsiteX3" fmla="*/ 36875 w 38100"/>
                    <a:gd name="connsiteY3" fmla="*/ 7348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100" h="104775">
                      <a:moveTo>
                        <a:pt x="36875" y="100693"/>
                      </a:moveTo>
                      <a:lnTo>
                        <a:pt x="7348" y="100693"/>
                      </a:lnTo>
                      <a:lnTo>
                        <a:pt x="7348" y="7348"/>
                      </a:lnTo>
                      <a:lnTo>
                        <a:pt x="36875" y="7348"/>
                      </a:lnTo>
                      <a:close/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</a:endParaRPr>
                </a:p>
              </p:txBody>
            </p: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FBDD40B7-80B5-406B-8CC6-67EC4AD231C8}"/>
                    </a:ext>
                  </a:extLst>
                </p:cNvPr>
                <p:cNvGrpSpPr/>
                <p:nvPr/>
              </p:nvGrpSpPr>
              <p:grpSpPr>
                <a:xfrm>
                  <a:off x="8769385" y="333379"/>
                  <a:ext cx="376354" cy="429022"/>
                  <a:chOff x="8896234" y="252041"/>
                  <a:chExt cx="376354" cy="429022"/>
                </a:xfrm>
              </p:grpSpPr>
              <p:sp>
                <p:nvSpPr>
                  <p:cNvPr id="64" name="Freeform: Shape 63">
                    <a:extLst>
                      <a:ext uri="{FF2B5EF4-FFF2-40B4-BE49-F238E27FC236}">
                        <a16:creationId xmlns:a16="http://schemas.microsoft.com/office/drawing/2014/main" id="{EBA25AA6-7B50-4AD9-999D-5F9D31ADAB9B}"/>
                      </a:ext>
                    </a:extLst>
                  </p:cNvPr>
                  <p:cNvSpPr/>
                  <p:nvPr/>
                </p:nvSpPr>
                <p:spPr>
                  <a:xfrm>
                    <a:off x="8896234" y="508335"/>
                    <a:ext cx="358748" cy="172728"/>
                  </a:xfrm>
                  <a:custGeom>
                    <a:avLst/>
                    <a:gdLst>
                      <a:gd name="connsiteX0" fmla="*/ 7348 w 257175"/>
                      <a:gd name="connsiteY0" fmla="*/ 50965 h 123825"/>
                      <a:gd name="connsiteX1" fmla="*/ 33065 w 257175"/>
                      <a:gd name="connsiteY1" fmla="*/ 24295 h 123825"/>
                      <a:gd name="connsiteX2" fmla="*/ 67355 w 257175"/>
                      <a:gd name="connsiteY2" fmla="*/ 9055 h 123825"/>
                      <a:gd name="connsiteX3" fmla="*/ 154986 w 257175"/>
                      <a:gd name="connsiteY3" fmla="*/ 8102 h 123825"/>
                      <a:gd name="connsiteX4" fmla="*/ 171178 w 257175"/>
                      <a:gd name="connsiteY4" fmla="*/ 20485 h 123825"/>
                      <a:gd name="connsiteX5" fmla="*/ 152128 w 257175"/>
                      <a:gd name="connsiteY5" fmla="*/ 43345 h 123825"/>
                      <a:gd name="connsiteX6" fmla="*/ 98788 w 257175"/>
                      <a:gd name="connsiteY6" fmla="*/ 43345 h 123825"/>
                      <a:gd name="connsiteX7" fmla="*/ 87358 w 257175"/>
                      <a:gd name="connsiteY7" fmla="*/ 53822 h 123825"/>
                      <a:gd name="connsiteX8" fmla="*/ 96883 w 257175"/>
                      <a:gd name="connsiteY8" fmla="*/ 65252 h 123825"/>
                      <a:gd name="connsiteX9" fmla="*/ 156890 w 257175"/>
                      <a:gd name="connsiteY9" fmla="*/ 65252 h 123825"/>
                      <a:gd name="connsiteX10" fmla="*/ 158795 w 257175"/>
                      <a:gd name="connsiteY10" fmla="*/ 65252 h 123825"/>
                      <a:gd name="connsiteX11" fmla="*/ 182608 w 257175"/>
                      <a:gd name="connsiteY11" fmla="*/ 52870 h 123825"/>
                      <a:gd name="connsiteX12" fmla="*/ 216898 w 257175"/>
                      <a:gd name="connsiteY12" fmla="*/ 21437 h 123825"/>
                      <a:gd name="connsiteX13" fmla="*/ 232138 w 257175"/>
                      <a:gd name="connsiteY13" fmla="*/ 9055 h 123825"/>
                      <a:gd name="connsiteX14" fmla="*/ 251188 w 257175"/>
                      <a:gd name="connsiteY14" fmla="*/ 14770 h 123825"/>
                      <a:gd name="connsiteX15" fmla="*/ 248330 w 257175"/>
                      <a:gd name="connsiteY15" fmla="*/ 32867 h 123825"/>
                      <a:gd name="connsiteX16" fmla="*/ 214040 w 257175"/>
                      <a:gd name="connsiteY16" fmla="*/ 67157 h 123825"/>
                      <a:gd name="connsiteX17" fmla="*/ 214040 w 257175"/>
                      <a:gd name="connsiteY17" fmla="*/ 67157 h 123825"/>
                      <a:gd name="connsiteX18" fmla="*/ 183561 w 257175"/>
                      <a:gd name="connsiteY18" fmla="*/ 97637 h 123825"/>
                      <a:gd name="connsiteX19" fmla="*/ 155938 w 257175"/>
                      <a:gd name="connsiteY19" fmla="*/ 111925 h 123825"/>
                      <a:gd name="connsiteX20" fmla="*/ 7348 w 257175"/>
                      <a:gd name="connsiteY20" fmla="*/ 125260 h 123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57175" h="123825">
                        <a:moveTo>
                          <a:pt x="7348" y="50965"/>
                        </a:moveTo>
                        <a:cubicBezTo>
                          <a:pt x="7348" y="50965"/>
                          <a:pt x="22588" y="35725"/>
                          <a:pt x="33065" y="24295"/>
                        </a:cubicBezTo>
                        <a:cubicBezTo>
                          <a:pt x="42590" y="13817"/>
                          <a:pt x="54973" y="9055"/>
                          <a:pt x="67355" y="9055"/>
                        </a:cubicBezTo>
                        <a:cubicBezTo>
                          <a:pt x="96883" y="8102"/>
                          <a:pt x="125458" y="8102"/>
                          <a:pt x="154986" y="8102"/>
                        </a:cubicBezTo>
                        <a:cubicBezTo>
                          <a:pt x="161653" y="8102"/>
                          <a:pt x="169273" y="13817"/>
                          <a:pt x="171178" y="20485"/>
                        </a:cubicBezTo>
                        <a:cubicBezTo>
                          <a:pt x="174036" y="32867"/>
                          <a:pt x="163558" y="43345"/>
                          <a:pt x="152128" y="43345"/>
                        </a:cubicBezTo>
                        <a:cubicBezTo>
                          <a:pt x="134983" y="43345"/>
                          <a:pt x="116886" y="43345"/>
                          <a:pt x="98788" y="43345"/>
                        </a:cubicBezTo>
                        <a:cubicBezTo>
                          <a:pt x="91168" y="43345"/>
                          <a:pt x="87358" y="47155"/>
                          <a:pt x="87358" y="53822"/>
                        </a:cubicBezTo>
                        <a:cubicBezTo>
                          <a:pt x="86405" y="58585"/>
                          <a:pt x="92120" y="65252"/>
                          <a:pt x="96883" y="65252"/>
                        </a:cubicBezTo>
                        <a:cubicBezTo>
                          <a:pt x="116886" y="65252"/>
                          <a:pt x="136888" y="65252"/>
                          <a:pt x="156890" y="65252"/>
                        </a:cubicBezTo>
                        <a:cubicBezTo>
                          <a:pt x="157843" y="65252"/>
                          <a:pt x="157843" y="65252"/>
                          <a:pt x="158795" y="65252"/>
                        </a:cubicBezTo>
                        <a:cubicBezTo>
                          <a:pt x="167368" y="63347"/>
                          <a:pt x="174988" y="59537"/>
                          <a:pt x="182608" y="52870"/>
                        </a:cubicBezTo>
                        <a:cubicBezTo>
                          <a:pt x="194038" y="42392"/>
                          <a:pt x="205468" y="31915"/>
                          <a:pt x="216898" y="21437"/>
                        </a:cubicBezTo>
                        <a:cubicBezTo>
                          <a:pt x="221661" y="16675"/>
                          <a:pt x="226423" y="11912"/>
                          <a:pt x="232138" y="9055"/>
                        </a:cubicBezTo>
                        <a:cubicBezTo>
                          <a:pt x="238805" y="5245"/>
                          <a:pt x="246425" y="8102"/>
                          <a:pt x="251188" y="14770"/>
                        </a:cubicBezTo>
                        <a:cubicBezTo>
                          <a:pt x="254998" y="19532"/>
                          <a:pt x="253093" y="27152"/>
                          <a:pt x="248330" y="32867"/>
                        </a:cubicBezTo>
                        <a:cubicBezTo>
                          <a:pt x="236900" y="44297"/>
                          <a:pt x="225470" y="55727"/>
                          <a:pt x="214040" y="67157"/>
                        </a:cubicBezTo>
                        <a:lnTo>
                          <a:pt x="214040" y="67157"/>
                        </a:lnTo>
                        <a:cubicBezTo>
                          <a:pt x="203563" y="77635"/>
                          <a:pt x="194038" y="87160"/>
                          <a:pt x="183561" y="97637"/>
                        </a:cubicBezTo>
                        <a:cubicBezTo>
                          <a:pt x="175940" y="105257"/>
                          <a:pt x="167368" y="110972"/>
                          <a:pt x="155938" y="111925"/>
                        </a:cubicBezTo>
                        <a:cubicBezTo>
                          <a:pt x="132125" y="114782"/>
                          <a:pt x="7348" y="125260"/>
                          <a:pt x="7348" y="125260"/>
                        </a:cubicBez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  <p:grpSp>
                <p:nvGrpSpPr>
                  <p:cNvPr id="65" name="Group 64">
                    <a:extLst>
                      <a:ext uri="{FF2B5EF4-FFF2-40B4-BE49-F238E27FC236}">
                        <a16:creationId xmlns:a16="http://schemas.microsoft.com/office/drawing/2014/main" id="{8FCE324C-00FE-441B-8CC8-1B4AFA2C40DA}"/>
                      </a:ext>
                    </a:extLst>
                  </p:cNvPr>
                  <p:cNvGrpSpPr/>
                  <p:nvPr/>
                </p:nvGrpSpPr>
                <p:grpSpPr>
                  <a:xfrm>
                    <a:off x="9054868" y="252041"/>
                    <a:ext cx="217720" cy="224741"/>
                    <a:chOff x="6979556" y="4967290"/>
                    <a:chExt cx="295275" cy="304800"/>
                  </a:xfrm>
                </p:grpSpPr>
                <p:sp>
                  <p:nvSpPr>
                    <p:cNvPr id="66" name="Freeform: Shape 65">
                      <a:extLst>
                        <a:ext uri="{FF2B5EF4-FFF2-40B4-BE49-F238E27FC236}">
                          <a16:creationId xmlns:a16="http://schemas.microsoft.com/office/drawing/2014/main" id="{9EBAA449-4825-41C5-AAE2-F393BFF98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50993" y="5045395"/>
                      <a:ext cx="152400" cy="152400"/>
                    </a:xfrm>
                    <a:custGeom>
                      <a:avLst/>
                      <a:gdLst>
                        <a:gd name="connsiteX0" fmla="*/ 150223 w 152400"/>
                        <a:gd name="connsiteY0" fmla="*/ 78786 h 152400"/>
                        <a:gd name="connsiteX1" fmla="*/ 78786 w 152400"/>
                        <a:gd name="connsiteY1" fmla="*/ 150223 h 152400"/>
                        <a:gd name="connsiteX2" fmla="*/ 7348 w 152400"/>
                        <a:gd name="connsiteY2" fmla="*/ 78786 h 152400"/>
                        <a:gd name="connsiteX3" fmla="*/ 78786 w 152400"/>
                        <a:gd name="connsiteY3" fmla="*/ 7348 h 152400"/>
                        <a:gd name="connsiteX4" fmla="*/ 150223 w 152400"/>
                        <a:gd name="connsiteY4" fmla="*/ 78786 h 152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2400" h="152400">
                          <a:moveTo>
                            <a:pt x="150223" y="78786"/>
                          </a:moveTo>
                          <a:cubicBezTo>
                            <a:pt x="150223" y="118239"/>
                            <a:pt x="118240" y="150223"/>
                            <a:pt x="78786" y="150223"/>
                          </a:cubicBezTo>
                          <a:cubicBezTo>
                            <a:pt x="39332" y="150223"/>
                            <a:pt x="7348" y="118239"/>
                            <a:pt x="7348" y="78786"/>
                          </a:cubicBezTo>
                          <a:cubicBezTo>
                            <a:pt x="7348" y="39332"/>
                            <a:pt x="39332" y="7348"/>
                            <a:pt x="78786" y="7348"/>
                          </a:cubicBezTo>
                          <a:cubicBezTo>
                            <a:pt x="118240" y="7348"/>
                            <a:pt x="150223" y="39332"/>
                            <a:pt x="150223" y="78786"/>
                          </a:cubicBezTo>
                          <a:close/>
                        </a:path>
                      </a:pathLst>
                    </a:custGeom>
                    <a:noFill/>
                    <a:ln w="12700" cap="sq">
                      <a:solidFill>
                        <a:schemeClr val="bg1">
                          <a:lumMod val="75000"/>
                          <a:alpha val="25000"/>
                        </a:schemeClr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900">
                        <a:gradFill>
                          <a:gsLst>
                            <a:gs pos="0">
                              <a:srgbClr val="505050"/>
                            </a:gs>
                            <a:gs pos="100000">
                              <a:srgbClr val="505050"/>
                            </a:gs>
                          </a:gsLst>
                          <a:lin ang="5400000" scaled="1"/>
                        </a:gradFill>
                      </a:endParaRPr>
                    </a:p>
                  </p:txBody>
                </p:sp>
                <p:sp>
                  <p:nvSpPr>
                    <p:cNvPr id="67" name="Freeform: Shape 66">
                      <a:extLst>
                        <a:ext uri="{FF2B5EF4-FFF2-40B4-BE49-F238E27FC236}">
                          <a16:creationId xmlns:a16="http://schemas.microsoft.com/office/drawing/2014/main" id="{B5B51172-8F92-4177-A680-0EED0445A2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79556" y="4967290"/>
                      <a:ext cx="295275" cy="304800"/>
                    </a:xfrm>
                    <a:custGeom>
                      <a:avLst/>
                      <a:gdLst>
                        <a:gd name="connsiteX0" fmla="*/ 274048 w 295275"/>
                        <a:gd name="connsiteY0" fmla="*/ 156891 h 304800"/>
                        <a:gd name="connsiteX1" fmla="*/ 268333 w 295275"/>
                        <a:gd name="connsiteY1" fmla="*/ 118791 h 304800"/>
                        <a:gd name="connsiteX2" fmla="*/ 292145 w 295275"/>
                        <a:gd name="connsiteY2" fmla="*/ 104503 h 304800"/>
                        <a:gd name="connsiteX3" fmla="*/ 266428 w 295275"/>
                        <a:gd name="connsiteY3" fmla="*/ 58783 h 304800"/>
                        <a:gd name="connsiteX4" fmla="*/ 241663 w 295275"/>
                        <a:gd name="connsiteY4" fmla="*/ 73071 h 304800"/>
                        <a:gd name="connsiteX5" fmla="*/ 175941 w 295275"/>
                        <a:gd name="connsiteY5" fmla="*/ 34971 h 304800"/>
                        <a:gd name="connsiteX6" fmla="*/ 175941 w 295275"/>
                        <a:gd name="connsiteY6" fmla="*/ 7348 h 304800"/>
                        <a:gd name="connsiteX7" fmla="*/ 123553 w 295275"/>
                        <a:gd name="connsiteY7" fmla="*/ 7348 h 304800"/>
                        <a:gd name="connsiteX8" fmla="*/ 123553 w 295275"/>
                        <a:gd name="connsiteY8" fmla="*/ 34971 h 304800"/>
                        <a:gd name="connsiteX9" fmla="*/ 57830 w 295275"/>
                        <a:gd name="connsiteY9" fmla="*/ 73071 h 304800"/>
                        <a:gd name="connsiteX10" fmla="*/ 33066 w 295275"/>
                        <a:gd name="connsiteY10" fmla="*/ 58783 h 304800"/>
                        <a:gd name="connsiteX11" fmla="*/ 7348 w 295275"/>
                        <a:gd name="connsiteY11" fmla="*/ 104503 h 304800"/>
                        <a:gd name="connsiteX12" fmla="*/ 31161 w 295275"/>
                        <a:gd name="connsiteY12" fmla="*/ 118791 h 304800"/>
                        <a:gd name="connsiteX13" fmla="*/ 25445 w 295275"/>
                        <a:gd name="connsiteY13" fmla="*/ 156891 h 304800"/>
                        <a:gd name="connsiteX14" fmla="*/ 31161 w 295275"/>
                        <a:gd name="connsiteY14" fmla="*/ 194991 h 304800"/>
                        <a:gd name="connsiteX15" fmla="*/ 7348 w 295275"/>
                        <a:gd name="connsiteY15" fmla="*/ 209278 h 304800"/>
                        <a:gd name="connsiteX16" fmla="*/ 33066 w 295275"/>
                        <a:gd name="connsiteY16" fmla="*/ 254998 h 304800"/>
                        <a:gd name="connsiteX17" fmla="*/ 57830 w 295275"/>
                        <a:gd name="connsiteY17" fmla="*/ 240711 h 304800"/>
                        <a:gd name="connsiteX18" fmla="*/ 123553 w 295275"/>
                        <a:gd name="connsiteY18" fmla="*/ 278811 h 304800"/>
                        <a:gd name="connsiteX19" fmla="*/ 123553 w 295275"/>
                        <a:gd name="connsiteY19" fmla="*/ 306433 h 304800"/>
                        <a:gd name="connsiteX20" fmla="*/ 175941 w 295275"/>
                        <a:gd name="connsiteY20" fmla="*/ 306433 h 304800"/>
                        <a:gd name="connsiteX21" fmla="*/ 175941 w 295275"/>
                        <a:gd name="connsiteY21" fmla="*/ 278811 h 304800"/>
                        <a:gd name="connsiteX22" fmla="*/ 241663 w 295275"/>
                        <a:gd name="connsiteY22" fmla="*/ 240711 h 304800"/>
                        <a:gd name="connsiteX23" fmla="*/ 266428 w 295275"/>
                        <a:gd name="connsiteY23" fmla="*/ 254998 h 304800"/>
                        <a:gd name="connsiteX24" fmla="*/ 292145 w 295275"/>
                        <a:gd name="connsiteY24" fmla="*/ 209278 h 304800"/>
                        <a:gd name="connsiteX25" fmla="*/ 268333 w 295275"/>
                        <a:gd name="connsiteY25" fmla="*/ 194991 h 304800"/>
                        <a:gd name="connsiteX26" fmla="*/ 274048 w 295275"/>
                        <a:gd name="connsiteY26" fmla="*/ 156891 h 3048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95275" h="304800">
                          <a:moveTo>
                            <a:pt x="274048" y="156891"/>
                          </a:moveTo>
                          <a:cubicBezTo>
                            <a:pt x="274048" y="143556"/>
                            <a:pt x="272143" y="131173"/>
                            <a:pt x="268333" y="118791"/>
                          </a:cubicBezTo>
                          <a:lnTo>
                            <a:pt x="292145" y="104503"/>
                          </a:lnTo>
                          <a:lnTo>
                            <a:pt x="266428" y="58783"/>
                          </a:lnTo>
                          <a:lnTo>
                            <a:pt x="241663" y="73071"/>
                          </a:lnTo>
                          <a:cubicBezTo>
                            <a:pt x="224518" y="54021"/>
                            <a:pt x="201658" y="40686"/>
                            <a:pt x="175941" y="34971"/>
                          </a:cubicBezTo>
                          <a:lnTo>
                            <a:pt x="175941" y="7348"/>
                          </a:lnTo>
                          <a:lnTo>
                            <a:pt x="123553" y="7348"/>
                          </a:lnTo>
                          <a:lnTo>
                            <a:pt x="123553" y="34971"/>
                          </a:lnTo>
                          <a:cubicBezTo>
                            <a:pt x="97836" y="40686"/>
                            <a:pt x="74975" y="54021"/>
                            <a:pt x="57830" y="73071"/>
                          </a:cubicBezTo>
                          <a:lnTo>
                            <a:pt x="33066" y="58783"/>
                          </a:lnTo>
                          <a:lnTo>
                            <a:pt x="7348" y="104503"/>
                          </a:lnTo>
                          <a:lnTo>
                            <a:pt x="31161" y="118791"/>
                          </a:lnTo>
                          <a:cubicBezTo>
                            <a:pt x="27350" y="131173"/>
                            <a:pt x="25445" y="143556"/>
                            <a:pt x="25445" y="156891"/>
                          </a:cubicBezTo>
                          <a:cubicBezTo>
                            <a:pt x="25445" y="170226"/>
                            <a:pt x="27350" y="182608"/>
                            <a:pt x="31161" y="194991"/>
                          </a:cubicBezTo>
                          <a:lnTo>
                            <a:pt x="7348" y="209278"/>
                          </a:lnTo>
                          <a:lnTo>
                            <a:pt x="33066" y="254998"/>
                          </a:lnTo>
                          <a:lnTo>
                            <a:pt x="57830" y="240711"/>
                          </a:lnTo>
                          <a:cubicBezTo>
                            <a:pt x="74975" y="259761"/>
                            <a:pt x="97836" y="273096"/>
                            <a:pt x="123553" y="278811"/>
                          </a:cubicBezTo>
                          <a:lnTo>
                            <a:pt x="123553" y="306433"/>
                          </a:lnTo>
                          <a:lnTo>
                            <a:pt x="175941" y="306433"/>
                          </a:lnTo>
                          <a:lnTo>
                            <a:pt x="175941" y="278811"/>
                          </a:lnTo>
                          <a:cubicBezTo>
                            <a:pt x="201658" y="273096"/>
                            <a:pt x="224518" y="259761"/>
                            <a:pt x="241663" y="240711"/>
                          </a:cubicBezTo>
                          <a:lnTo>
                            <a:pt x="266428" y="254998"/>
                          </a:lnTo>
                          <a:lnTo>
                            <a:pt x="292145" y="209278"/>
                          </a:lnTo>
                          <a:lnTo>
                            <a:pt x="268333" y="194991"/>
                          </a:lnTo>
                          <a:cubicBezTo>
                            <a:pt x="272143" y="183561"/>
                            <a:pt x="274048" y="170226"/>
                            <a:pt x="274048" y="156891"/>
                          </a:cubicBezTo>
                          <a:close/>
                        </a:path>
                      </a:pathLst>
                    </a:custGeom>
                    <a:noFill/>
                    <a:ln w="12700" cap="sq">
                      <a:solidFill>
                        <a:schemeClr val="bg1">
                          <a:lumMod val="75000"/>
                          <a:alpha val="25000"/>
                        </a:schemeClr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900">
                        <a:gradFill>
                          <a:gsLst>
                            <a:gs pos="0">
                              <a:srgbClr val="505050"/>
                            </a:gs>
                            <a:gs pos="100000">
                              <a:srgbClr val="505050"/>
                            </a:gs>
                          </a:gsLst>
                          <a:lin ang="5400000" scaled="1"/>
                        </a:gradFill>
                      </a:endParaRPr>
                    </a:p>
                  </p:txBody>
                </p:sp>
              </p:grpSp>
            </p:grpSp>
          </p:grp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2E3BA87-F1D2-44C9-BF69-C43D058161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649389" y="138519"/>
              <a:ext cx="1055415" cy="818743"/>
              <a:chOff x="9649389" y="138519"/>
              <a:chExt cx="1055415" cy="818743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57908C9A-333B-4C5F-AA1C-768D48668278}"/>
                  </a:ext>
                </a:extLst>
              </p:cNvPr>
              <p:cNvSpPr/>
              <p:nvPr/>
            </p:nvSpPr>
            <p:spPr bwMode="auto">
              <a:xfrm rot="17738030">
                <a:off x="968074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C09CDB1D-46BA-4BCD-87C0-D9A3F4EB45F7}"/>
                  </a:ext>
                </a:extLst>
              </p:cNvPr>
              <p:cNvGrpSpPr/>
              <p:nvPr/>
            </p:nvGrpSpPr>
            <p:grpSpPr>
              <a:xfrm>
                <a:off x="9649389" y="185254"/>
                <a:ext cx="1055415" cy="725273"/>
                <a:chOff x="9649389" y="185254"/>
                <a:chExt cx="1055415" cy="725273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A9083FCE-9414-4773-A2BF-5BA7B25F7C67}"/>
                    </a:ext>
                  </a:extLst>
                </p:cNvPr>
                <p:cNvSpPr/>
                <p:nvPr/>
              </p:nvSpPr>
              <p:spPr bwMode="auto">
                <a:xfrm>
                  <a:off x="9727479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A78EB4EA-88A8-474A-96CD-774F9054A767}"/>
                    </a:ext>
                  </a:extLst>
                </p:cNvPr>
                <p:cNvSpPr/>
                <p:nvPr/>
              </p:nvSpPr>
              <p:spPr bwMode="auto">
                <a:xfrm rot="5592036">
                  <a:off x="10351019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73788CA1-74BC-4DB8-A60B-0D1AC33E4FCF}"/>
                    </a:ext>
                  </a:extLst>
                </p:cNvPr>
                <p:cNvSpPr/>
                <p:nvPr/>
              </p:nvSpPr>
              <p:spPr>
                <a:xfrm>
                  <a:off x="9649389" y="273050"/>
                  <a:ext cx="881452" cy="54968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Model-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driven</a:t>
                  </a:r>
                </a:p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56" name="Graphic 217">
                  <a:extLst>
                    <a:ext uri="{FF2B5EF4-FFF2-40B4-BE49-F238E27FC236}">
                      <a16:creationId xmlns:a16="http://schemas.microsoft.com/office/drawing/2014/main" id="{E6D1BB4B-496F-4DAE-8BF2-7DCB16A4EBF0}"/>
                    </a:ext>
                  </a:extLst>
                </p:cNvPr>
                <p:cNvSpPr/>
                <p:nvPr/>
              </p:nvSpPr>
              <p:spPr>
                <a:xfrm>
                  <a:off x="9876278" y="371475"/>
                  <a:ext cx="427674" cy="352830"/>
                </a:xfrm>
                <a:custGeom>
                  <a:avLst/>
                  <a:gdLst>
                    <a:gd name="connsiteX0" fmla="*/ 176974 w 381000"/>
                    <a:gd name="connsiteY0" fmla="*/ 0 h 314325"/>
                    <a:gd name="connsiteX1" fmla="*/ 382048 w 381000"/>
                    <a:gd name="connsiteY1" fmla="*/ 68771 h 314325"/>
                    <a:gd name="connsiteX2" fmla="*/ 382048 w 381000"/>
                    <a:gd name="connsiteY2" fmla="*/ 239744 h 314325"/>
                    <a:gd name="connsiteX3" fmla="*/ 176974 w 381000"/>
                    <a:gd name="connsiteY3" fmla="*/ 318611 h 314325"/>
                    <a:gd name="connsiteX4" fmla="*/ 176974 w 381000"/>
                    <a:gd name="connsiteY4" fmla="*/ 0 h 314325"/>
                    <a:gd name="connsiteX5" fmla="*/ 176974 w 381000"/>
                    <a:gd name="connsiteY5" fmla="*/ 0 h 314325"/>
                    <a:gd name="connsiteX6" fmla="*/ 134207 w 381000"/>
                    <a:gd name="connsiteY6" fmla="*/ 0 h 314325"/>
                    <a:gd name="connsiteX7" fmla="*/ 0 w 381000"/>
                    <a:gd name="connsiteY7" fmla="*/ 68675 h 314325"/>
                    <a:gd name="connsiteX8" fmla="*/ 0 w 381000"/>
                    <a:gd name="connsiteY8" fmla="*/ 68675 h 314325"/>
                    <a:gd name="connsiteX9" fmla="*/ 0 w 381000"/>
                    <a:gd name="connsiteY9" fmla="*/ 68675 h 314325"/>
                    <a:gd name="connsiteX10" fmla="*/ 0 w 381000"/>
                    <a:gd name="connsiteY10" fmla="*/ 239649 h 314325"/>
                    <a:gd name="connsiteX11" fmla="*/ 134207 w 381000"/>
                    <a:gd name="connsiteY11" fmla="*/ 318516 h 314325"/>
                    <a:gd name="connsiteX12" fmla="*/ 32480 w 381000"/>
                    <a:gd name="connsiteY12" fmla="*/ 104394 h 314325"/>
                    <a:gd name="connsiteX13" fmla="*/ 32480 w 381000"/>
                    <a:gd name="connsiteY13" fmla="*/ 213170 h 314325"/>
                    <a:gd name="connsiteX14" fmla="*/ 74486 w 381000"/>
                    <a:gd name="connsiteY14" fmla="*/ 82010 h 314325"/>
                    <a:gd name="connsiteX15" fmla="*/ 74486 w 381000"/>
                    <a:gd name="connsiteY15" fmla="*/ 237458 h 314325"/>
                    <a:gd name="connsiteX16" fmla="*/ 116491 w 381000"/>
                    <a:gd name="connsiteY16" fmla="*/ 69533 h 314325"/>
                    <a:gd name="connsiteX17" fmla="*/ 116491 w 381000"/>
                    <a:gd name="connsiteY17" fmla="*/ 252317 h 314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81000" h="314325">
                      <a:moveTo>
                        <a:pt x="176974" y="0"/>
                      </a:moveTo>
                      <a:lnTo>
                        <a:pt x="382048" y="68771"/>
                      </a:lnTo>
                      <a:lnTo>
                        <a:pt x="382048" y="239744"/>
                      </a:lnTo>
                      <a:lnTo>
                        <a:pt x="176974" y="318611"/>
                      </a:lnTo>
                      <a:lnTo>
                        <a:pt x="176974" y="0"/>
                      </a:lnTo>
                      <a:lnTo>
                        <a:pt x="176974" y="0"/>
                      </a:lnTo>
                      <a:close/>
                      <a:moveTo>
                        <a:pt x="134207" y="0"/>
                      </a:move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239649"/>
                      </a:lnTo>
                      <a:lnTo>
                        <a:pt x="134207" y="318516"/>
                      </a:lnTo>
                      <a:moveTo>
                        <a:pt x="32480" y="104394"/>
                      </a:moveTo>
                      <a:lnTo>
                        <a:pt x="32480" y="213170"/>
                      </a:lnTo>
                      <a:moveTo>
                        <a:pt x="74486" y="82010"/>
                      </a:moveTo>
                      <a:lnTo>
                        <a:pt x="74486" y="237458"/>
                      </a:lnTo>
                      <a:moveTo>
                        <a:pt x="116491" y="69533"/>
                      </a:moveTo>
                      <a:lnTo>
                        <a:pt x="116491" y="252317"/>
                      </a:lnTo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A925B85-869C-4062-B302-960173A69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439441" y="115952"/>
              <a:ext cx="2294619" cy="88106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105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28318BF-B0A3-4BF1-BE05-939FE9E45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415641" y="138519"/>
              <a:ext cx="1024061" cy="818743"/>
              <a:chOff x="7415641" y="138519"/>
              <a:chExt cx="1024061" cy="818743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E4103A3-F310-49CE-A44A-C0EE223125EE}"/>
                  </a:ext>
                </a:extLst>
              </p:cNvPr>
              <p:cNvSpPr/>
              <p:nvPr/>
            </p:nvSpPr>
            <p:spPr bwMode="auto">
              <a:xfrm rot="17738030">
                <a:off x="741564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F7C6DA74-5029-4C08-A6FE-284E1C98CBCE}"/>
                  </a:ext>
                </a:extLst>
              </p:cNvPr>
              <p:cNvGrpSpPr/>
              <p:nvPr/>
            </p:nvGrpSpPr>
            <p:grpSpPr>
              <a:xfrm>
                <a:off x="7462376" y="185254"/>
                <a:ext cx="977326" cy="725273"/>
                <a:chOff x="7462376" y="185254"/>
                <a:chExt cx="977326" cy="725273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63B918A5-CEAF-4260-B599-E187C14A4FA4}"/>
                    </a:ext>
                  </a:extLst>
                </p:cNvPr>
                <p:cNvSpPr/>
                <p:nvPr/>
              </p:nvSpPr>
              <p:spPr bwMode="auto">
                <a:xfrm>
                  <a:off x="7462376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70BEE6E4-2224-4C8A-81EF-695ACE1D77BB}"/>
                    </a:ext>
                  </a:extLst>
                </p:cNvPr>
                <p:cNvSpPr/>
                <p:nvPr/>
              </p:nvSpPr>
              <p:spPr bwMode="auto">
                <a:xfrm rot="5592036">
                  <a:off x="8085917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1AE07AA1-78A2-4C3B-AA60-3FB9542E0081}"/>
                    </a:ext>
                  </a:extLst>
                </p:cNvPr>
                <p:cNvSpPr/>
                <p:nvPr/>
              </p:nvSpPr>
              <p:spPr>
                <a:xfrm>
                  <a:off x="7524098" y="354344"/>
                  <a:ext cx="601829" cy="387093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Canvas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50" name="CellPhone_video" title="Icon of a cellphone with a play sign on the screen">
                  <a:extLst>
                    <a:ext uri="{FF2B5EF4-FFF2-40B4-BE49-F238E27FC236}">
                      <a16:creationId xmlns:a16="http://schemas.microsoft.com/office/drawing/2014/main" id="{A9C89664-84E1-45FC-B48E-9F645D31A56D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7706285" y="350044"/>
                  <a:ext cx="237454" cy="395692"/>
                </a:xfrm>
                <a:custGeom>
                  <a:avLst/>
                  <a:gdLst>
                    <a:gd name="T0" fmla="*/ 2125 w 2250"/>
                    <a:gd name="T1" fmla="*/ 3750 h 3750"/>
                    <a:gd name="T2" fmla="*/ 125 w 2250"/>
                    <a:gd name="T3" fmla="*/ 3750 h 3750"/>
                    <a:gd name="T4" fmla="*/ 0 w 2250"/>
                    <a:gd name="T5" fmla="*/ 3625 h 3750"/>
                    <a:gd name="T6" fmla="*/ 0 w 2250"/>
                    <a:gd name="T7" fmla="*/ 125 h 3750"/>
                    <a:gd name="T8" fmla="*/ 125 w 2250"/>
                    <a:gd name="T9" fmla="*/ 0 h 3750"/>
                    <a:gd name="T10" fmla="*/ 2125 w 2250"/>
                    <a:gd name="T11" fmla="*/ 0 h 3750"/>
                    <a:gd name="T12" fmla="*/ 2250 w 2250"/>
                    <a:gd name="T13" fmla="*/ 125 h 3750"/>
                    <a:gd name="T14" fmla="*/ 2250 w 2250"/>
                    <a:gd name="T15" fmla="*/ 3625 h 3750"/>
                    <a:gd name="T16" fmla="*/ 2125 w 2250"/>
                    <a:gd name="T17" fmla="*/ 3750 h 3750"/>
                    <a:gd name="T18" fmla="*/ 875 w 2250"/>
                    <a:gd name="T19" fmla="*/ 3250 h 3750"/>
                    <a:gd name="T20" fmla="*/ 1375 w 2250"/>
                    <a:gd name="T21" fmla="*/ 3250 h 3750"/>
                    <a:gd name="T22" fmla="*/ 1433 w 2250"/>
                    <a:gd name="T23" fmla="*/ 1453 h 3750"/>
                    <a:gd name="T24" fmla="*/ 817 w 2250"/>
                    <a:gd name="T25" fmla="*/ 1064 h 3750"/>
                    <a:gd name="T26" fmla="*/ 817 w 2250"/>
                    <a:gd name="T27" fmla="*/ 1843 h 3750"/>
                    <a:gd name="T28" fmla="*/ 1433 w 2250"/>
                    <a:gd name="T29" fmla="*/ 1453 h 37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250" h="3750">
                      <a:moveTo>
                        <a:pt x="2125" y="3750"/>
                      </a:moveTo>
                      <a:cubicBezTo>
                        <a:pt x="125" y="3750"/>
                        <a:pt x="125" y="3750"/>
                        <a:pt x="125" y="3750"/>
                      </a:cubicBezTo>
                      <a:cubicBezTo>
                        <a:pt x="56" y="3750"/>
                        <a:pt x="0" y="3694"/>
                        <a:pt x="0" y="3625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0" y="56"/>
                        <a:pt x="56" y="0"/>
                        <a:pt x="125" y="0"/>
                      </a:cubicBezTo>
                      <a:cubicBezTo>
                        <a:pt x="2125" y="0"/>
                        <a:pt x="2125" y="0"/>
                        <a:pt x="2125" y="0"/>
                      </a:cubicBezTo>
                      <a:cubicBezTo>
                        <a:pt x="2194" y="0"/>
                        <a:pt x="2250" y="56"/>
                        <a:pt x="2250" y="125"/>
                      </a:cubicBezTo>
                      <a:cubicBezTo>
                        <a:pt x="2250" y="3625"/>
                        <a:pt x="2250" y="3625"/>
                        <a:pt x="2250" y="3625"/>
                      </a:cubicBezTo>
                      <a:cubicBezTo>
                        <a:pt x="2250" y="3694"/>
                        <a:pt x="2194" y="3750"/>
                        <a:pt x="2125" y="3750"/>
                      </a:cubicBezTo>
                      <a:close/>
                      <a:moveTo>
                        <a:pt x="875" y="3250"/>
                      </a:moveTo>
                      <a:cubicBezTo>
                        <a:pt x="1375" y="3250"/>
                        <a:pt x="1375" y="3250"/>
                        <a:pt x="1375" y="3250"/>
                      </a:cubicBezTo>
                      <a:moveTo>
                        <a:pt x="1433" y="1453"/>
                      </a:moveTo>
                      <a:cubicBezTo>
                        <a:pt x="817" y="1064"/>
                        <a:pt x="817" y="1064"/>
                        <a:pt x="817" y="1064"/>
                      </a:cubicBezTo>
                      <a:cubicBezTo>
                        <a:pt x="817" y="1843"/>
                        <a:pt x="817" y="1843"/>
                        <a:pt x="817" y="1843"/>
                      </a:cubicBezTo>
                      <a:lnTo>
                        <a:pt x="1433" y="1453"/>
                      </a:lnTo>
                      <a:close/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</a:endParaRPr>
                </a:p>
              </p:txBody>
            </p: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16C25A9-47EE-454C-9F4C-FF83D067F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363808" y="97077"/>
              <a:ext cx="1084871" cy="901628"/>
              <a:chOff x="7415641" y="1662519"/>
              <a:chExt cx="985138" cy="818743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161B381-6464-41FF-86E8-D71FD22DF084}"/>
                  </a:ext>
                </a:extLst>
              </p:cNvPr>
              <p:cNvSpPr/>
              <p:nvPr/>
            </p:nvSpPr>
            <p:spPr bwMode="auto">
              <a:xfrm rot="17738030">
                <a:off x="7415641" y="166251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F428B32-2784-4F1C-B93B-A1B8B765F3CF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723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BABCEFC-E776-4122-A2EB-F33C49306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1447028" cy="6865257"/>
          </a:xfrm>
          <a:custGeom>
            <a:avLst/>
            <a:gdLst>
              <a:gd name="connsiteX0" fmla="*/ 0 w 11447028"/>
              <a:gd name="connsiteY0" fmla="*/ 0 h 6865257"/>
              <a:gd name="connsiteX1" fmla="*/ 6019319 w 11447028"/>
              <a:gd name="connsiteY1" fmla="*/ 0 h 6865257"/>
              <a:gd name="connsiteX2" fmla="*/ 11447028 w 11447028"/>
              <a:gd name="connsiteY2" fmla="*/ 6865257 h 6865257"/>
              <a:gd name="connsiteX3" fmla="*/ 0 w 11447028"/>
              <a:gd name="connsiteY3" fmla="*/ 6865257 h 686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47028" h="6865257">
                <a:moveTo>
                  <a:pt x="0" y="0"/>
                </a:moveTo>
                <a:lnTo>
                  <a:pt x="6019319" y="0"/>
                </a:lnTo>
                <a:lnTo>
                  <a:pt x="11447028" y="6865257"/>
                </a:lnTo>
                <a:lnTo>
                  <a:pt x="0" y="6865257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11ADAF0A-D1F7-4FF6-9A04-31E59713E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85" y="575261"/>
            <a:ext cx="4322029" cy="1562583"/>
          </a:xfrm>
        </p:spPr>
        <p:txBody>
          <a:bodyPr/>
          <a:lstStyle/>
          <a:p>
            <a:r>
              <a:rPr lang="en-US" sz="5400" dirty="0"/>
              <a:t>Feedback </a:t>
            </a:r>
            <a:br>
              <a:rPr lang="en-US" sz="5400" dirty="0"/>
            </a:br>
            <a:br>
              <a:rPr lang="en-US" sz="5400" dirty="0"/>
            </a:br>
            <a:r>
              <a:rPr lang="en-US" sz="5400" dirty="0"/>
              <a:t>Form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4B4B5C-2014-41DD-A6B5-B97EA18267E5}"/>
              </a:ext>
            </a:extLst>
          </p:cNvPr>
          <p:cNvSpPr txBox="1">
            <a:spLocks/>
          </p:cNvSpPr>
          <p:nvPr/>
        </p:nvSpPr>
        <p:spPr>
          <a:xfrm>
            <a:off x="198677" y="5474071"/>
            <a:ext cx="4986263" cy="77872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353" kern="1200" spc="-49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6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176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1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rgbClr val="742774"/>
                </a:solidFill>
                <a:latin typeface="+mn-lt"/>
              </a:rPr>
              <a:t>https://forms.office.com/r/kFx6HF1ry9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556987A-B2D1-4795-9557-0AFC503E1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20896406" flipH="1" flipV="1">
            <a:off x="7208234" y="-500162"/>
            <a:ext cx="4114869" cy="7858324"/>
          </a:xfrm>
          <a:custGeom>
            <a:avLst/>
            <a:gdLst>
              <a:gd name="connsiteX0" fmla="*/ 3907652 w 4114869"/>
              <a:gd name="connsiteY0" fmla="*/ 7815312 h 7858324"/>
              <a:gd name="connsiteX1" fmla="*/ 0 w 4114869"/>
              <a:gd name="connsiteY1" fmla="*/ 0 h 7858324"/>
              <a:gd name="connsiteX2" fmla="*/ 207217 w 4114869"/>
              <a:gd name="connsiteY2" fmla="*/ 43013 h 7858324"/>
              <a:gd name="connsiteX3" fmla="*/ 4114869 w 4114869"/>
              <a:gd name="connsiteY3" fmla="*/ 7858324 h 785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69" h="7858324">
                <a:moveTo>
                  <a:pt x="3907652" y="7815312"/>
                </a:moveTo>
                <a:lnTo>
                  <a:pt x="0" y="0"/>
                </a:lnTo>
                <a:lnTo>
                  <a:pt x="207217" y="43013"/>
                </a:lnTo>
                <a:lnTo>
                  <a:pt x="4114869" y="7858324"/>
                </a:lnTo>
                <a:close/>
              </a:path>
            </a:pathLst>
          </a:custGeom>
          <a:solidFill>
            <a:srgbClr val="19191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31872D3-61EC-4B80-9527-A120476FA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096406" flipH="1" flipV="1">
            <a:off x="6999118" y="-500162"/>
            <a:ext cx="4114870" cy="7858324"/>
          </a:xfrm>
          <a:custGeom>
            <a:avLst/>
            <a:gdLst>
              <a:gd name="connsiteX0" fmla="*/ 0 w 4114870"/>
              <a:gd name="connsiteY0" fmla="*/ 0 h 7858324"/>
              <a:gd name="connsiteX1" fmla="*/ 207217 w 4114870"/>
              <a:gd name="connsiteY1" fmla="*/ 43013 h 7858324"/>
              <a:gd name="connsiteX2" fmla="*/ 4114870 w 4114870"/>
              <a:gd name="connsiteY2" fmla="*/ 7858324 h 7858324"/>
              <a:gd name="connsiteX3" fmla="*/ 3907652 w 4114870"/>
              <a:gd name="connsiteY3" fmla="*/ 7815311 h 785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70" h="7858324">
                <a:moveTo>
                  <a:pt x="0" y="0"/>
                </a:moveTo>
                <a:lnTo>
                  <a:pt x="207217" y="43013"/>
                </a:lnTo>
                <a:lnTo>
                  <a:pt x="4114870" y="7858324"/>
                </a:lnTo>
                <a:lnTo>
                  <a:pt x="3907652" y="7815311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5626C79-E1BD-42FC-928A-484D21AAD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14799" y="2769877"/>
            <a:ext cx="4265410" cy="22393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36D9B9-72B1-F148-A0A0-1819208E24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7325" y="247855"/>
            <a:ext cx="6362290" cy="636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8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CCA27BF-6034-4C08-B96A-F185E99AA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4839751" y="-1"/>
            <a:ext cx="7352248" cy="6545944"/>
          </a:xfrm>
          <a:custGeom>
            <a:avLst/>
            <a:gdLst>
              <a:gd name="connsiteX0" fmla="*/ 7352248 w 7352248"/>
              <a:gd name="connsiteY0" fmla="*/ 0 h 6545944"/>
              <a:gd name="connsiteX1" fmla="*/ 0 w 7352248"/>
              <a:gd name="connsiteY1" fmla="*/ 0 h 6545944"/>
              <a:gd name="connsiteX2" fmla="*/ 0 w 7352248"/>
              <a:gd name="connsiteY2" fmla="*/ 5739644 h 6545944"/>
              <a:gd name="connsiteX3" fmla="*/ 806301 w 7352248"/>
              <a:gd name="connsiteY3" fmla="*/ 6545944 h 6545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52248" h="6545944">
                <a:moveTo>
                  <a:pt x="7352248" y="0"/>
                </a:moveTo>
                <a:lnTo>
                  <a:pt x="0" y="0"/>
                </a:lnTo>
                <a:lnTo>
                  <a:pt x="0" y="5739644"/>
                </a:lnTo>
                <a:lnTo>
                  <a:pt x="806301" y="65459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3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0EA044A-9156-4964-81E4-4BC72BE1E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-540715"/>
            <a:ext cx="11582400" cy="403137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Learning resources and Customer stories</a:t>
            </a:r>
          </a:p>
        </p:txBody>
      </p:sp>
      <p:pic>
        <p:nvPicPr>
          <p:cNvPr id="6" name="Picture 5" descr="Icon of a book">
            <a:extLst>
              <a:ext uri="{FF2B5EF4-FFF2-40B4-BE49-F238E27FC236}">
                <a16:creationId xmlns:a16="http://schemas.microsoft.com/office/drawing/2014/main" id="{A9FD59FF-C577-4A7E-A17F-D2FEA5D29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39" y="976607"/>
            <a:ext cx="694944" cy="69494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EB7881D-D998-4EB8-BF3C-A24872211F21}"/>
              </a:ext>
            </a:extLst>
          </p:cNvPr>
          <p:cNvSpPr/>
          <p:nvPr/>
        </p:nvSpPr>
        <p:spPr>
          <a:xfrm>
            <a:off x="1153950" y="1113837"/>
            <a:ext cx="3061864" cy="4308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2800" dirty="0">
                <a:latin typeface="+mj-lt"/>
              </a:rPr>
              <a:t>Learning resources</a:t>
            </a:r>
            <a:endParaRPr lang="en-IN" sz="2800" dirty="0">
              <a:latin typeface="+mj-lt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AA93AA0-EF5C-491D-B5E8-CDE28692D1AB}"/>
              </a:ext>
            </a:extLst>
          </p:cNvPr>
          <p:cNvSpPr txBox="1">
            <a:spLocks/>
          </p:cNvSpPr>
          <p:nvPr/>
        </p:nvSpPr>
        <p:spPr>
          <a:xfrm>
            <a:off x="1153949" y="1617901"/>
            <a:ext cx="3554685" cy="81354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353" kern="1200" spc="-49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6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176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1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742774"/>
                </a:solidFill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http://aka.ms/powerapps-resources</a:t>
            </a:r>
            <a:endParaRPr lang="en-US" sz="1800" dirty="0">
              <a:solidFill>
                <a:srgbClr val="742774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742774"/>
                </a:solidFill>
                <a:latin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http://aka.ms/flow-resources</a:t>
            </a:r>
            <a:r>
              <a:rPr lang="en-US" sz="1800" dirty="0">
                <a:solidFill>
                  <a:srgbClr val="742774"/>
                </a:solidFill>
                <a:latin typeface="+mn-lt"/>
              </a:rPr>
              <a:t>  </a:t>
            </a:r>
          </a:p>
        </p:txBody>
      </p:sp>
      <p:grpSp>
        <p:nvGrpSpPr>
          <p:cNvPr id="40" name="Group 39" descr="A screenshot of a PowerApps Canvas Apps -  Learning Resources">
            <a:extLst>
              <a:ext uri="{FF2B5EF4-FFF2-40B4-BE49-F238E27FC236}">
                <a16:creationId xmlns:a16="http://schemas.microsoft.com/office/drawing/2014/main" id="{E9C6D7C4-2749-451C-A9AB-FD3B09157E79}"/>
              </a:ext>
            </a:extLst>
          </p:cNvPr>
          <p:cNvGrpSpPr/>
          <p:nvPr/>
        </p:nvGrpSpPr>
        <p:grpSpPr>
          <a:xfrm>
            <a:off x="6333830" y="548640"/>
            <a:ext cx="4567304" cy="2797796"/>
            <a:chOff x="6333830" y="548640"/>
            <a:chExt cx="4567304" cy="279779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C827E0E-2900-4D87-AAE2-89433FE451E4}"/>
                </a:ext>
              </a:extLst>
            </p:cNvPr>
            <p:cNvGrpSpPr/>
            <p:nvPr/>
          </p:nvGrpSpPr>
          <p:grpSpPr>
            <a:xfrm>
              <a:off x="6475675" y="666194"/>
              <a:ext cx="4283614" cy="2562688"/>
              <a:chOff x="6475674" y="666195"/>
              <a:chExt cx="4283614" cy="2562688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4C8934D-1E6A-47C6-BC8E-91DA08B05B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6475674" y="666195"/>
                <a:ext cx="4283614" cy="2562688"/>
              </a:xfrm>
              <a:prstGeom prst="rect">
                <a:avLst/>
              </a:prstGeom>
              <a:solidFill>
                <a:srgbClr val="F8F7F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8" name="Picture 37" descr="A screenshot of a PowerApps Canvas Apps -  Learning Resources">
                <a:extLst>
                  <a:ext uri="{FF2B5EF4-FFF2-40B4-BE49-F238E27FC236}">
                    <a16:creationId xmlns:a16="http://schemas.microsoft.com/office/drawing/2014/main" id="{F58F12E5-6BBA-4AEE-A067-64C3BE1A8F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43969"/>
              <a:stretch/>
            </p:blipFill>
            <p:spPr>
              <a:xfrm>
                <a:off x="6475675" y="666195"/>
                <a:ext cx="4263445" cy="2388859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1C4B7A8-6DC5-456C-A04E-8320DFA90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6333830" y="548640"/>
              <a:ext cx="4567304" cy="2797796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59C962-117F-45E5-9BBE-9774E2341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53949" y="3097338"/>
            <a:ext cx="355468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Icon of a group of people sitting and Discussing">
            <a:extLst>
              <a:ext uri="{FF2B5EF4-FFF2-40B4-BE49-F238E27FC236}">
                <a16:creationId xmlns:a16="http://schemas.microsoft.com/office/drawing/2014/main" id="{1CB8D726-5A93-4452-9C0B-C20D408F8E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239" y="3752827"/>
            <a:ext cx="694944" cy="69494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4B8DF97-64A0-4136-930F-F8EC5108998A}"/>
              </a:ext>
            </a:extLst>
          </p:cNvPr>
          <p:cNvSpPr/>
          <p:nvPr/>
        </p:nvSpPr>
        <p:spPr>
          <a:xfrm>
            <a:off x="1153950" y="3890057"/>
            <a:ext cx="355468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800" dirty="0">
                <a:latin typeface="+mj-lt"/>
              </a:rPr>
              <a:t>Customer stories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9D48152-E22B-4421-81A2-26B34B1C693D}"/>
              </a:ext>
            </a:extLst>
          </p:cNvPr>
          <p:cNvSpPr txBox="1">
            <a:spLocks/>
          </p:cNvSpPr>
          <p:nvPr/>
        </p:nvSpPr>
        <p:spPr>
          <a:xfrm>
            <a:off x="1153949" y="4405780"/>
            <a:ext cx="3554685" cy="17765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>
                <a:solidFill>
                  <a:srgbClr val="742774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http://aka.ms/PowerAppsStories</a:t>
            </a:r>
            <a:r>
              <a:rPr lang="en-US" sz="1800">
                <a:solidFill>
                  <a:srgbClr val="742774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800">
                <a:solidFill>
                  <a:srgbClr val="742774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http://aka.ms/GJPepsiVideo</a:t>
            </a:r>
            <a:endParaRPr lang="en-US" sz="1800">
              <a:solidFill>
                <a:srgbClr val="742774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>
                <a:solidFill>
                  <a:srgbClr val="742774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http://aka.ms/ArrivaVideo</a:t>
            </a:r>
            <a:endParaRPr lang="en-US" sz="1800">
              <a:solidFill>
                <a:srgbClr val="742774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>
                <a:solidFill>
                  <a:srgbClr val="742774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http://aka.ms/HeathrowVideo</a:t>
            </a:r>
            <a:r>
              <a:rPr lang="en-US" sz="1800">
                <a:solidFill>
                  <a:srgbClr val="742774"/>
                </a:solidFill>
              </a:rPr>
              <a:t> </a:t>
            </a:r>
          </a:p>
        </p:txBody>
      </p:sp>
      <p:grpSp>
        <p:nvGrpSpPr>
          <p:cNvPr id="48" name="Group 47" descr="A screenshot of sample application">
            <a:extLst>
              <a:ext uri="{FF2B5EF4-FFF2-40B4-BE49-F238E27FC236}">
                <a16:creationId xmlns:a16="http://schemas.microsoft.com/office/drawing/2014/main" id="{88D22134-19C6-4D20-92A3-0BA3FC8A9BC6}"/>
              </a:ext>
            </a:extLst>
          </p:cNvPr>
          <p:cNvGrpSpPr/>
          <p:nvPr/>
        </p:nvGrpSpPr>
        <p:grpSpPr>
          <a:xfrm>
            <a:off x="6333830" y="3642360"/>
            <a:ext cx="4567304" cy="2797796"/>
            <a:chOff x="6333830" y="3642360"/>
            <a:chExt cx="4567304" cy="2797796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FD4BA74-90AE-4957-AA75-2F8CD6C7F0F7}"/>
                </a:ext>
              </a:extLst>
            </p:cNvPr>
            <p:cNvGrpSpPr/>
            <p:nvPr/>
          </p:nvGrpSpPr>
          <p:grpSpPr>
            <a:xfrm>
              <a:off x="6475674" y="3759915"/>
              <a:ext cx="4283614" cy="2562688"/>
              <a:chOff x="6475674" y="3759915"/>
              <a:chExt cx="4283614" cy="2562688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3D9F882-62B1-49F8-82C1-CB22F547B2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6475674" y="3759915"/>
                <a:ext cx="4283614" cy="2562688"/>
              </a:xfrm>
              <a:prstGeom prst="rect">
                <a:avLst/>
              </a:prstGeom>
              <a:solidFill>
                <a:srgbClr val="F8F7F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1" name="Picture 40" descr="A screenshot of sample application">
                <a:extLst>
                  <a:ext uri="{FF2B5EF4-FFF2-40B4-BE49-F238E27FC236}">
                    <a16:creationId xmlns:a16="http://schemas.microsoft.com/office/drawing/2014/main" id="{5B74FD2F-027D-42A9-BF72-821C79F408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75675" y="3759915"/>
                <a:ext cx="4276408" cy="2332586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15E7D35-5E31-46E1-92FF-5C6EAAAE0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6333830" y="3642360"/>
              <a:ext cx="4567304" cy="2797796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C83D894-D784-4780-8D10-D8466AA7D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-5290" y="5704826"/>
            <a:ext cx="1127763" cy="1153174"/>
          </a:xfrm>
          <a:custGeom>
            <a:avLst/>
            <a:gdLst>
              <a:gd name="connsiteX0" fmla="*/ 1609389 w 1609389"/>
              <a:gd name="connsiteY0" fmla="*/ 779588 h 779588"/>
              <a:gd name="connsiteX1" fmla="*/ 779589 w 1609389"/>
              <a:gd name="connsiteY1" fmla="*/ 0 h 779588"/>
              <a:gd name="connsiteX2" fmla="*/ 0 w 1609389"/>
              <a:gd name="connsiteY2" fmla="*/ 779588 h 779588"/>
              <a:gd name="connsiteX0" fmla="*/ 1609389 w 1669284"/>
              <a:gd name="connsiteY0" fmla="*/ 779588 h 839483"/>
              <a:gd name="connsiteX1" fmla="*/ 779589 w 1669284"/>
              <a:gd name="connsiteY1" fmla="*/ 0 h 839483"/>
              <a:gd name="connsiteX2" fmla="*/ 0 w 1669284"/>
              <a:gd name="connsiteY2" fmla="*/ 779588 h 839483"/>
              <a:gd name="connsiteX3" fmla="*/ 1669284 w 1669284"/>
              <a:gd name="connsiteY3" fmla="*/ 839483 h 839483"/>
              <a:gd name="connsiteX0" fmla="*/ 779589 w 1669284"/>
              <a:gd name="connsiteY0" fmla="*/ 0 h 839483"/>
              <a:gd name="connsiteX1" fmla="*/ 0 w 1669284"/>
              <a:gd name="connsiteY1" fmla="*/ 779588 h 839483"/>
              <a:gd name="connsiteX2" fmla="*/ 1669284 w 1669284"/>
              <a:gd name="connsiteY2" fmla="*/ 839483 h 839483"/>
              <a:gd name="connsiteX0" fmla="*/ 779589 w 779589"/>
              <a:gd name="connsiteY0" fmla="*/ 0 h 779588"/>
              <a:gd name="connsiteX1" fmla="*/ 0 w 779589"/>
              <a:gd name="connsiteY1" fmla="*/ 779588 h 779588"/>
              <a:gd name="connsiteX0" fmla="*/ 886069 w 886069"/>
              <a:gd name="connsiteY0" fmla="*/ 0 h 906034"/>
              <a:gd name="connsiteX1" fmla="*/ 0 w 886069"/>
              <a:gd name="connsiteY1" fmla="*/ 906034 h 90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6069" h="906034">
                <a:moveTo>
                  <a:pt x="886069" y="0"/>
                </a:moveTo>
                <a:lnTo>
                  <a:pt x="0" y="906034"/>
                </a:lnTo>
              </a:path>
            </a:pathLst>
          </a:custGeom>
          <a:noFill/>
          <a:ln w="19050">
            <a:solidFill>
              <a:srgbClr val="EAEAEA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85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02E99-CCE2-4A6B-BF22-B6403060A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Slide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6A22842-E1C9-4AAB-9DF2-C2C3B610E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571501"/>
            <a:ext cx="12192000" cy="16764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A774E94F-53B7-43FD-BC36-F7E8338DB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7405745" y="2019653"/>
            <a:ext cx="4786255" cy="7017274"/>
          </a:xfrm>
          <a:custGeom>
            <a:avLst/>
            <a:gdLst>
              <a:gd name="connsiteX0" fmla="*/ 0 w 4786255"/>
              <a:gd name="connsiteY0" fmla="*/ 0 h 7017274"/>
              <a:gd name="connsiteX1" fmla="*/ 0 w 4786255"/>
              <a:gd name="connsiteY1" fmla="*/ 7017274 h 7017274"/>
              <a:gd name="connsiteX2" fmla="*/ 1 w 4786255"/>
              <a:gd name="connsiteY2" fmla="*/ 7017274 h 7017274"/>
              <a:gd name="connsiteX3" fmla="*/ 1 w 4786255"/>
              <a:gd name="connsiteY3" fmla="*/ 4838345 h 7017274"/>
              <a:gd name="connsiteX4" fmla="*/ 4734167 w 4786255"/>
              <a:gd name="connsiteY4" fmla="*/ 4838345 h 7017274"/>
              <a:gd name="connsiteX5" fmla="*/ 4786255 w 4786255"/>
              <a:gd name="connsiteY5" fmla="*/ 4786257 h 701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86255" h="7017274">
                <a:moveTo>
                  <a:pt x="0" y="0"/>
                </a:moveTo>
                <a:lnTo>
                  <a:pt x="0" y="7017274"/>
                </a:lnTo>
                <a:lnTo>
                  <a:pt x="1" y="7017274"/>
                </a:lnTo>
                <a:lnTo>
                  <a:pt x="1" y="4838345"/>
                </a:lnTo>
                <a:lnTo>
                  <a:pt x="4734167" y="4838345"/>
                </a:lnTo>
                <a:lnTo>
                  <a:pt x="4786255" y="4786257"/>
                </a:lnTo>
                <a:close/>
              </a:path>
            </a:pathLst>
          </a:custGeom>
          <a:solidFill>
            <a:schemeClr val="bg1">
              <a:lumMod val="95000"/>
              <a:alpha val="4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748461BB-4C2F-4F73-976F-2BD8318EC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76200"/>
            <a:ext cx="4950176" cy="990600"/>
          </a:xfrm>
          <a:custGeom>
            <a:avLst/>
            <a:gdLst>
              <a:gd name="connsiteX0" fmla="*/ 0 w 4950176"/>
              <a:gd name="connsiteY0" fmla="*/ 0 h 990600"/>
              <a:gd name="connsiteX1" fmla="*/ 3959576 w 4950176"/>
              <a:gd name="connsiteY1" fmla="*/ 0 h 990600"/>
              <a:gd name="connsiteX2" fmla="*/ 4950176 w 4950176"/>
              <a:gd name="connsiteY2" fmla="*/ 990600 h 990600"/>
              <a:gd name="connsiteX3" fmla="*/ 0 w 4950176"/>
              <a:gd name="connsiteY3" fmla="*/ 99060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50176" h="990600">
                <a:moveTo>
                  <a:pt x="0" y="0"/>
                </a:moveTo>
                <a:lnTo>
                  <a:pt x="3959576" y="0"/>
                </a:lnTo>
                <a:lnTo>
                  <a:pt x="4950176" y="990600"/>
                </a:lnTo>
                <a:lnTo>
                  <a:pt x="0" y="990600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0B6C16-36E6-4683-9B93-C5A13B33A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369932"/>
            <a:ext cx="2546350" cy="403137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Lab content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17E16831-96CA-473D-B806-8785452D5021}"/>
              </a:ext>
            </a:extLst>
          </p:cNvPr>
          <p:cNvSpPr txBox="1">
            <a:spLocks/>
          </p:cNvSpPr>
          <p:nvPr/>
        </p:nvSpPr>
        <p:spPr>
          <a:xfrm>
            <a:off x="808181" y="1215271"/>
            <a:ext cx="9380286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</a:rPr>
              <a:t>Package: </a:t>
            </a:r>
            <a:r>
              <a:rPr lang="en-US" sz="2000">
                <a:solidFill>
                  <a:srgbClr val="742774"/>
                </a:solidFill>
                <a:latin typeface="+mj-lt"/>
              </a:rPr>
              <a:t>https://bit.ly/41u0JfW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rgbClr val="742774"/>
              </a:solidFill>
              <a:effectLst/>
              <a:uLnTx/>
              <a:uFillTx/>
              <a:latin typeface="+mj-lt"/>
              <a:ea typeface="+mn-ea"/>
            </a:endParaRP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1CD0474C-5309-4725-8BD4-0A570494C405}"/>
              </a:ext>
            </a:extLst>
          </p:cNvPr>
          <p:cNvSpPr txBox="1">
            <a:spLocks/>
          </p:cNvSpPr>
          <p:nvPr/>
        </p:nvSpPr>
        <p:spPr>
          <a:xfrm>
            <a:off x="1352065" y="1756195"/>
            <a:ext cx="3960342" cy="24622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7475" marR="0" lvl="1" indent="0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</a:rPr>
              <a:t>Unzip the package on your local machine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A5E1EF6-2CBA-463A-A572-9B4C139C0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498324" y="1765300"/>
            <a:ext cx="0" cy="237116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70240A66-36DC-4F31-8194-77B2CC0E7491}"/>
              </a:ext>
            </a:extLst>
          </p:cNvPr>
          <p:cNvSpPr txBox="1">
            <a:spLocks/>
          </p:cNvSpPr>
          <p:nvPr/>
        </p:nvSpPr>
        <p:spPr>
          <a:xfrm>
            <a:off x="5684242" y="1633084"/>
            <a:ext cx="5155693" cy="49244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7475" lvl="1" indent="0"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</a:rPr>
              <a:t>Follow instructions: 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“01 - Create A Machine Ordering Power Apps Canvas App”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</a:endParaRPr>
          </a:p>
        </p:txBody>
      </p:sp>
      <p:pic>
        <p:nvPicPr>
          <p:cNvPr id="7" name="Picture 6" descr="An icon of a document">
            <a:extLst>
              <a:ext uri="{FF2B5EF4-FFF2-40B4-BE49-F238E27FC236}">
                <a16:creationId xmlns:a16="http://schemas.microsoft.com/office/drawing/2014/main" id="{287532C6-15AE-45BE-9507-D84B9279B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74" y="3000313"/>
            <a:ext cx="635508" cy="635508"/>
          </a:xfrm>
          <a:prstGeom prst="rect">
            <a:avLst/>
          </a:prstGeom>
        </p:spPr>
      </p:pic>
      <p:sp>
        <p:nvSpPr>
          <p:cNvPr id="80" name="Text Placeholder 3">
            <a:extLst>
              <a:ext uri="{FF2B5EF4-FFF2-40B4-BE49-F238E27FC236}">
                <a16:creationId xmlns:a16="http://schemas.microsoft.com/office/drawing/2014/main" id="{4392D9F3-23A0-42B5-8B50-71C60DF836A7}"/>
              </a:ext>
            </a:extLst>
          </p:cNvPr>
          <p:cNvSpPr txBox="1">
            <a:spLocks/>
          </p:cNvSpPr>
          <p:nvPr/>
        </p:nvSpPr>
        <p:spPr>
          <a:xfrm>
            <a:off x="1334877" y="2973745"/>
            <a:ext cx="4812499" cy="255454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</a:rPr>
              <a:t>Contains 4 modules with a lab doc for each:</a:t>
            </a:r>
          </a:p>
          <a:p>
            <a:pPr marL="344488" lvl="1" indent="-227013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01 - Create a machine ordering Power Apps canvas app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</a:endParaRPr>
          </a:p>
          <a:p>
            <a:pPr marL="344488" lvl="1" indent="-227013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02 - Create a Dataverse table for the machine ordering app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</a:endParaRPr>
          </a:p>
          <a:p>
            <a:pPr marL="344488" lvl="1" indent="-227013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03 - Create a model-driven Power Apps app for machine ordering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</a:endParaRPr>
          </a:p>
          <a:p>
            <a:pPr marL="344488" lvl="1" indent="-227013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04 - Integrate a Power Apps app with Power Automate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</a:endParaRPr>
          </a:p>
        </p:txBody>
      </p:sp>
      <p:pic>
        <p:nvPicPr>
          <p:cNvPr id="10" name="Picture 9" descr="An icon of a completed document">
            <a:extLst>
              <a:ext uri="{FF2B5EF4-FFF2-40B4-BE49-F238E27FC236}">
                <a16:creationId xmlns:a16="http://schemas.microsoft.com/office/drawing/2014/main" id="{68D367A1-6FFE-4052-95C4-853BD4697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185" y="4634167"/>
            <a:ext cx="635508" cy="635508"/>
          </a:xfrm>
          <a:prstGeom prst="rect">
            <a:avLst/>
          </a:prstGeom>
        </p:spPr>
      </p:pic>
      <p:grpSp>
        <p:nvGrpSpPr>
          <p:cNvPr id="15" name="Group 14" descr="A laptop that shows the screenshot of a Lab documents">
            <a:extLst>
              <a:ext uri="{FF2B5EF4-FFF2-40B4-BE49-F238E27FC236}">
                <a16:creationId xmlns:a16="http://schemas.microsoft.com/office/drawing/2014/main" id="{23F5DC8C-3918-48BE-9FA8-B8B4BD29988A}"/>
              </a:ext>
            </a:extLst>
          </p:cNvPr>
          <p:cNvGrpSpPr/>
          <p:nvPr/>
        </p:nvGrpSpPr>
        <p:grpSpPr>
          <a:xfrm>
            <a:off x="8471252" y="2528108"/>
            <a:ext cx="2797302" cy="1921765"/>
            <a:chOff x="8471252" y="2528108"/>
            <a:chExt cx="2797302" cy="1921765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A6AD13B-5117-424E-B308-1192D37D3B28}"/>
                </a:ext>
              </a:extLst>
            </p:cNvPr>
            <p:cNvSpPr txBox="1"/>
            <p:nvPr/>
          </p:nvSpPr>
          <p:spPr>
            <a:xfrm>
              <a:off x="9383596" y="2528108"/>
              <a:ext cx="972614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42774"/>
                  </a:solidFill>
                  <a:effectLst/>
                  <a:uLnTx/>
                  <a:uFillTx/>
                  <a:latin typeface="+mj-lt"/>
                  <a:ea typeface="+mn-ea"/>
                  <a:cs typeface="Segoe UI Semilight" panose="020B0402040204020203" pitchFamily="34" charset="0"/>
                </a:rPr>
                <a:t>Lab docs: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D6B9D25-0B22-4A0E-A0DA-D52EC18B3D6B}"/>
                </a:ext>
              </a:extLst>
            </p:cNvPr>
            <p:cNvGrpSpPr/>
            <p:nvPr/>
          </p:nvGrpSpPr>
          <p:grpSpPr>
            <a:xfrm>
              <a:off x="8471252" y="2733675"/>
              <a:ext cx="2797302" cy="1716198"/>
              <a:chOff x="8401246" y="2800453"/>
              <a:chExt cx="2937314" cy="180209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895A9AE-6CAF-4F39-A972-117CD8A740FD}"/>
                  </a:ext>
                </a:extLst>
              </p:cNvPr>
              <p:cNvGrpSpPr/>
              <p:nvPr/>
            </p:nvGrpSpPr>
            <p:grpSpPr>
              <a:xfrm>
                <a:off x="8763000" y="3024931"/>
                <a:ext cx="2228850" cy="1312119"/>
                <a:chOff x="8763000" y="3024931"/>
                <a:chExt cx="2228850" cy="1312119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BC668532-CE7D-4870-8A15-0764CBD84F6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8763000" y="3024931"/>
                  <a:ext cx="2228850" cy="13121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90" name="Picture 89" descr="A screenshot of a Lab documents">
                  <a:extLst>
                    <a:ext uri="{FF2B5EF4-FFF2-40B4-BE49-F238E27FC236}">
                      <a16:creationId xmlns:a16="http://schemas.microsoft.com/office/drawing/2014/main" id="{93E0FCD3-74B6-4589-A199-2A33EE65C8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017793" y="3135402"/>
                  <a:ext cx="1709572" cy="1144969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</p:grp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B6A136DC-EA7A-4F02-B3AE-64314689E1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01246" y="2800453"/>
                <a:ext cx="2937314" cy="1802098"/>
              </a:xfrm>
              <a:custGeom>
                <a:avLst/>
                <a:gdLst>
                  <a:gd name="connsiteX0" fmla="*/ 1374047 w 10476219"/>
                  <a:gd name="connsiteY0" fmla="*/ 995024 h 6977062"/>
                  <a:gd name="connsiteX1" fmla="*/ 1374047 w 10476219"/>
                  <a:gd name="connsiteY1" fmla="*/ 5845525 h 6977062"/>
                  <a:gd name="connsiteX2" fmla="*/ 9134427 w 10476219"/>
                  <a:gd name="connsiteY2" fmla="*/ 5845525 h 6977062"/>
                  <a:gd name="connsiteX3" fmla="*/ 9134427 w 10476219"/>
                  <a:gd name="connsiteY3" fmla="*/ 995024 h 6977062"/>
                  <a:gd name="connsiteX4" fmla="*/ 0 w 10476219"/>
                  <a:gd name="connsiteY4" fmla="*/ 0 h 6977062"/>
                  <a:gd name="connsiteX5" fmla="*/ 10476219 w 10476219"/>
                  <a:gd name="connsiteY5" fmla="*/ 0 h 6977062"/>
                  <a:gd name="connsiteX6" fmla="*/ 10476219 w 10476219"/>
                  <a:gd name="connsiteY6" fmla="*/ 6977062 h 6977062"/>
                  <a:gd name="connsiteX7" fmla="*/ 0 w 10476219"/>
                  <a:gd name="connsiteY7" fmla="*/ 6977062 h 6977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76219" h="6977062">
                    <a:moveTo>
                      <a:pt x="1374047" y="995024"/>
                    </a:moveTo>
                    <a:lnTo>
                      <a:pt x="1374047" y="5845525"/>
                    </a:lnTo>
                    <a:lnTo>
                      <a:pt x="9134427" y="5845525"/>
                    </a:lnTo>
                    <a:lnTo>
                      <a:pt x="9134427" y="995024"/>
                    </a:lnTo>
                    <a:close/>
                    <a:moveTo>
                      <a:pt x="0" y="0"/>
                    </a:moveTo>
                    <a:lnTo>
                      <a:pt x="10476219" y="0"/>
                    </a:lnTo>
                    <a:lnTo>
                      <a:pt x="10476219" y="6977062"/>
                    </a:lnTo>
                    <a:lnTo>
                      <a:pt x="0" y="6977062"/>
                    </a:lnTo>
                    <a:close/>
                  </a:path>
                </a:pathLst>
              </a:custGeom>
              <a:noFill/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6" name="Group 15" descr="A laptop that shows the screenshot of the completed modules">
            <a:extLst>
              <a:ext uri="{FF2B5EF4-FFF2-40B4-BE49-F238E27FC236}">
                <a16:creationId xmlns:a16="http://schemas.microsoft.com/office/drawing/2014/main" id="{7A6A8AF1-605E-45F2-AD93-2E5ACD3DD8E6}"/>
              </a:ext>
            </a:extLst>
          </p:cNvPr>
          <p:cNvGrpSpPr/>
          <p:nvPr/>
        </p:nvGrpSpPr>
        <p:grpSpPr>
          <a:xfrm>
            <a:off x="8471252" y="4598344"/>
            <a:ext cx="2797302" cy="1948553"/>
            <a:chOff x="8471252" y="4598344"/>
            <a:chExt cx="2797302" cy="1948553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C7A782E-1B09-4408-9B0D-4F75F9178747}"/>
                </a:ext>
              </a:extLst>
            </p:cNvPr>
            <p:cNvSpPr txBox="1"/>
            <p:nvPr/>
          </p:nvSpPr>
          <p:spPr>
            <a:xfrm>
              <a:off x="8882683" y="4598344"/>
              <a:ext cx="1974440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42774"/>
                  </a:solidFill>
                  <a:effectLst/>
                  <a:uLnTx/>
                  <a:uFillTx/>
                  <a:latin typeface="+mj-lt"/>
                  <a:ea typeface="+mn-ea"/>
                  <a:cs typeface="Segoe UI Semilight" panose="020B0402040204020203" pitchFamily="34" charset="0"/>
                </a:rPr>
                <a:t>Completed modules: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A890FBE-EB1F-4F38-9B58-3DBD52520175}"/>
                </a:ext>
              </a:extLst>
            </p:cNvPr>
            <p:cNvGrpSpPr/>
            <p:nvPr/>
          </p:nvGrpSpPr>
          <p:grpSpPr>
            <a:xfrm>
              <a:off x="8471252" y="4830699"/>
              <a:ext cx="2797302" cy="1716198"/>
              <a:chOff x="8401246" y="4787749"/>
              <a:chExt cx="2937314" cy="1802098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FD1CA98-2C1F-4CD0-9B93-41838C2D935A}"/>
                  </a:ext>
                </a:extLst>
              </p:cNvPr>
              <p:cNvGrpSpPr/>
              <p:nvPr/>
            </p:nvGrpSpPr>
            <p:grpSpPr>
              <a:xfrm>
                <a:off x="8763000" y="5012227"/>
                <a:ext cx="2228850" cy="1312119"/>
                <a:chOff x="8763000" y="5012227"/>
                <a:chExt cx="2228850" cy="1312119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72219B74-1171-41EF-AF2B-DE5DD93EDE2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8763000" y="5012227"/>
                  <a:ext cx="2228850" cy="13121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4" name="Picture 53" descr="A screenshot of the completed modules">
                  <a:extLst>
                    <a:ext uri="{FF2B5EF4-FFF2-40B4-BE49-F238E27FC236}">
                      <a16:creationId xmlns:a16="http://schemas.microsoft.com/office/drawing/2014/main" id="{92CF0384-B018-4CE5-8024-F47F6A4AD5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976166" y="5192839"/>
                  <a:ext cx="1802519" cy="950894"/>
                </a:xfrm>
                <a:prstGeom prst="rect">
                  <a:avLst/>
                </a:prstGeom>
              </p:spPr>
            </p:pic>
          </p:grp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D03E1190-3BA1-4040-A5C0-9636C03FC3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01246" y="4787749"/>
                <a:ext cx="2937314" cy="1802098"/>
              </a:xfrm>
              <a:custGeom>
                <a:avLst/>
                <a:gdLst>
                  <a:gd name="connsiteX0" fmla="*/ 1374047 w 10476219"/>
                  <a:gd name="connsiteY0" fmla="*/ 995024 h 6977062"/>
                  <a:gd name="connsiteX1" fmla="*/ 1374047 w 10476219"/>
                  <a:gd name="connsiteY1" fmla="*/ 5845525 h 6977062"/>
                  <a:gd name="connsiteX2" fmla="*/ 9134427 w 10476219"/>
                  <a:gd name="connsiteY2" fmla="*/ 5845525 h 6977062"/>
                  <a:gd name="connsiteX3" fmla="*/ 9134427 w 10476219"/>
                  <a:gd name="connsiteY3" fmla="*/ 995024 h 6977062"/>
                  <a:gd name="connsiteX4" fmla="*/ 0 w 10476219"/>
                  <a:gd name="connsiteY4" fmla="*/ 0 h 6977062"/>
                  <a:gd name="connsiteX5" fmla="*/ 10476219 w 10476219"/>
                  <a:gd name="connsiteY5" fmla="*/ 0 h 6977062"/>
                  <a:gd name="connsiteX6" fmla="*/ 10476219 w 10476219"/>
                  <a:gd name="connsiteY6" fmla="*/ 6977062 h 6977062"/>
                  <a:gd name="connsiteX7" fmla="*/ 0 w 10476219"/>
                  <a:gd name="connsiteY7" fmla="*/ 6977062 h 6977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76219" h="6977062">
                    <a:moveTo>
                      <a:pt x="1374047" y="995024"/>
                    </a:moveTo>
                    <a:lnTo>
                      <a:pt x="1374047" y="5845525"/>
                    </a:lnTo>
                    <a:lnTo>
                      <a:pt x="9134427" y="5845525"/>
                    </a:lnTo>
                    <a:lnTo>
                      <a:pt x="9134427" y="995024"/>
                    </a:lnTo>
                    <a:close/>
                    <a:moveTo>
                      <a:pt x="0" y="0"/>
                    </a:moveTo>
                    <a:lnTo>
                      <a:pt x="10476219" y="0"/>
                    </a:lnTo>
                    <a:lnTo>
                      <a:pt x="10476219" y="6977062"/>
                    </a:lnTo>
                    <a:lnTo>
                      <a:pt x="0" y="6977062"/>
                    </a:lnTo>
                    <a:close/>
                  </a:path>
                </a:pathLst>
              </a:custGeom>
              <a:noFill/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87037200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F81FE-D9D6-4298-9F10-654EBEFE5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Lab overview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7A79D5-3744-4A2E-A688-14CD08A2F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7738030">
            <a:off x="595810" y="2442309"/>
            <a:ext cx="1973383" cy="1973384"/>
          </a:xfrm>
          <a:prstGeom prst="ellipse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C971FD9-4824-41CE-B657-127E25207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08454" y="2554953"/>
            <a:ext cx="1748095" cy="1748096"/>
          </a:xfrm>
          <a:prstGeom prst="ellipse">
            <a:avLst/>
          </a:pr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2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267DEF6-4AA8-487F-95E9-0CA737976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592036">
            <a:off x="2211351" y="3168954"/>
            <a:ext cx="1101472" cy="603954"/>
          </a:xfrm>
          <a:custGeom>
            <a:avLst/>
            <a:gdLst>
              <a:gd name="connsiteX0" fmla="*/ 0 w 1077304"/>
              <a:gd name="connsiteY0" fmla="*/ 590702 h 590702"/>
              <a:gd name="connsiteX1" fmla="*/ 545295 w 1077304"/>
              <a:gd name="connsiteY1" fmla="*/ 0 h 590702"/>
              <a:gd name="connsiteX2" fmla="*/ 1077304 w 1077304"/>
              <a:gd name="connsiteY2" fmla="*/ 576310 h 590702"/>
              <a:gd name="connsiteX3" fmla="*/ 1008142 w 1077304"/>
              <a:gd name="connsiteY3" fmla="*/ 534571 h 590702"/>
              <a:gd name="connsiteX4" fmla="*/ 918840 w 1077304"/>
              <a:gd name="connsiteY4" fmla="*/ 492312 h 590702"/>
              <a:gd name="connsiteX5" fmla="*/ 16806 w 1077304"/>
              <a:gd name="connsiteY5" fmla="*/ 580220 h 590702"/>
              <a:gd name="connsiteX6" fmla="*/ 2530 w 1077304"/>
              <a:gd name="connsiteY6" fmla="*/ 590702 h 59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7304" h="590702">
                <a:moveTo>
                  <a:pt x="0" y="590702"/>
                </a:moveTo>
                <a:lnTo>
                  <a:pt x="545295" y="0"/>
                </a:lnTo>
                <a:lnTo>
                  <a:pt x="1077304" y="576310"/>
                </a:lnTo>
                <a:lnTo>
                  <a:pt x="1008142" y="534571"/>
                </a:lnTo>
                <a:cubicBezTo>
                  <a:pt x="979412" y="519145"/>
                  <a:pt x="949631" y="505024"/>
                  <a:pt x="918840" y="492312"/>
                </a:cubicBezTo>
                <a:cubicBezTo>
                  <a:pt x="610938" y="365195"/>
                  <a:pt x="275066" y="409124"/>
                  <a:pt x="16806" y="580220"/>
                </a:cubicBezTo>
                <a:lnTo>
                  <a:pt x="2530" y="590702"/>
                </a:lnTo>
                <a:close/>
              </a:path>
            </a:pathLst>
          </a:cu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 descr="Icon of a cellphone with a play sign on the screen">
            <a:extLst>
              <a:ext uri="{FF2B5EF4-FFF2-40B4-BE49-F238E27FC236}">
                <a16:creationId xmlns:a16="http://schemas.microsoft.com/office/drawing/2014/main" id="{1343A8E2-9925-478B-882D-506277762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893" y="2946655"/>
            <a:ext cx="585216" cy="9646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4F2311-637E-43E1-AEE4-B9ECF53DFC11}"/>
              </a:ext>
            </a:extLst>
          </p:cNvPr>
          <p:cNvSpPr/>
          <p:nvPr/>
        </p:nvSpPr>
        <p:spPr>
          <a:xfrm>
            <a:off x="1083518" y="3075058"/>
            <a:ext cx="9979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000" dirty="0">
                <a:solidFill>
                  <a:schemeClr val="bg1"/>
                </a:solidFill>
                <a:latin typeface="Segoe UI Semibold"/>
              </a:rPr>
              <a:t>Canvas</a:t>
            </a:r>
            <a:br>
              <a:rPr lang="en-US" sz="2000" dirty="0">
                <a:solidFill>
                  <a:schemeClr val="bg1"/>
                </a:solidFill>
                <a:latin typeface="Segoe UI Semibold"/>
              </a:rPr>
            </a:br>
            <a:r>
              <a:rPr lang="en-US" sz="2000" dirty="0">
                <a:solidFill>
                  <a:schemeClr val="bg1"/>
                </a:solidFill>
                <a:latin typeface="Segoe UI Semibold"/>
              </a:rPr>
              <a:t>App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DEDB611-249F-44C4-B3D6-E34507FD3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7738030">
            <a:off x="3439851" y="2442309"/>
            <a:ext cx="1973383" cy="1973384"/>
          </a:xfrm>
          <a:prstGeom prst="ellipse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AE1EB70-2F31-4E03-9565-CFC81C222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552495" y="2554953"/>
            <a:ext cx="1748095" cy="1748096"/>
          </a:xfrm>
          <a:prstGeom prst="ellipse">
            <a:avLst/>
          </a:pr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u="sng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AA88A62C-31B1-410A-A4A3-E10CB8DD7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592036">
            <a:off x="5055392" y="3168954"/>
            <a:ext cx="1101472" cy="603954"/>
          </a:xfrm>
          <a:custGeom>
            <a:avLst/>
            <a:gdLst>
              <a:gd name="connsiteX0" fmla="*/ 0 w 1077304"/>
              <a:gd name="connsiteY0" fmla="*/ 590702 h 590702"/>
              <a:gd name="connsiteX1" fmla="*/ 545295 w 1077304"/>
              <a:gd name="connsiteY1" fmla="*/ 0 h 590702"/>
              <a:gd name="connsiteX2" fmla="*/ 1077304 w 1077304"/>
              <a:gd name="connsiteY2" fmla="*/ 576310 h 590702"/>
              <a:gd name="connsiteX3" fmla="*/ 1008142 w 1077304"/>
              <a:gd name="connsiteY3" fmla="*/ 534571 h 590702"/>
              <a:gd name="connsiteX4" fmla="*/ 918840 w 1077304"/>
              <a:gd name="connsiteY4" fmla="*/ 492312 h 590702"/>
              <a:gd name="connsiteX5" fmla="*/ 16806 w 1077304"/>
              <a:gd name="connsiteY5" fmla="*/ 580220 h 590702"/>
              <a:gd name="connsiteX6" fmla="*/ 2530 w 1077304"/>
              <a:gd name="connsiteY6" fmla="*/ 590702 h 59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7304" h="590702">
                <a:moveTo>
                  <a:pt x="0" y="590702"/>
                </a:moveTo>
                <a:lnTo>
                  <a:pt x="545295" y="0"/>
                </a:lnTo>
                <a:lnTo>
                  <a:pt x="1077304" y="576310"/>
                </a:lnTo>
                <a:lnTo>
                  <a:pt x="1008142" y="534571"/>
                </a:lnTo>
                <a:cubicBezTo>
                  <a:pt x="979412" y="519145"/>
                  <a:pt x="949631" y="505024"/>
                  <a:pt x="918840" y="492312"/>
                </a:cubicBezTo>
                <a:cubicBezTo>
                  <a:pt x="610938" y="365195"/>
                  <a:pt x="275066" y="409124"/>
                  <a:pt x="16806" y="580220"/>
                </a:cubicBezTo>
                <a:lnTo>
                  <a:pt x="2530" y="590702"/>
                </a:lnTo>
                <a:close/>
              </a:path>
            </a:pathLst>
          </a:cu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 descr="an icon of a hand offering services">
            <a:extLst>
              <a:ext uri="{FF2B5EF4-FFF2-40B4-BE49-F238E27FC236}">
                <a16:creationId xmlns:a16="http://schemas.microsoft.com/office/drawing/2014/main" id="{0558F8D9-1C1C-46F9-AE69-E160F0949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442" y="2983231"/>
            <a:ext cx="838200" cy="89154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7D00467-0EF8-437D-AD94-B899C3DD780D}"/>
              </a:ext>
            </a:extLst>
          </p:cNvPr>
          <p:cNvSpPr/>
          <p:nvPr/>
        </p:nvSpPr>
        <p:spPr>
          <a:xfrm>
            <a:off x="3757324" y="3075058"/>
            <a:ext cx="13384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 Semibold"/>
                <a:cs typeface="Segoe UI" pitchFamily="34" charset="0"/>
              </a:rPr>
              <a:t>Dataverse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8144B12-D947-4A9D-9608-AB03B8CBC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7738030">
            <a:off x="6283893" y="2442309"/>
            <a:ext cx="1973383" cy="1973384"/>
          </a:xfrm>
          <a:prstGeom prst="ellipse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E4C2C28-C439-45FC-B9F2-840541BBDB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396537" y="2554953"/>
            <a:ext cx="1748095" cy="1748096"/>
          </a:xfrm>
          <a:prstGeom prst="ellipse">
            <a:avLst/>
          </a:pr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D26ABF9-3B82-47C4-A667-B6686B3F3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592036">
            <a:off x="7899434" y="3168954"/>
            <a:ext cx="1101472" cy="603954"/>
          </a:xfrm>
          <a:custGeom>
            <a:avLst/>
            <a:gdLst>
              <a:gd name="connsiteX0" fmla="*/ 0 w 1077304"/>
              <a:gd name="connsiteY0" fmla="*/ 590702 h 590702"/>
              <a:gd name="connsiteX1" fmla="*/ 545295 w 1077304"/>
              <a:gd name="connsiteY1" fmla="*/ 0 h 590702"/>
              <a:gd name="connsiteX2" fmla="*/ 1077304 w 1077304"/>
              <a:gd name="connsiteY2" fmla="*/ 576310 h 590702"/>
              <a:gd name="connsiteX3" fmla="*/ 1008142 w 1077304"/>
              <a:gd name="connsiteY3" fmla="*/ 534571 h 590702"/>
              <a:gd name="connsiteX4" fmla="*/ 918840 w 1077304"/>
              <a:gd name="connsiteY4" fmla="*/ 492312 h 590702"/>
              <a:gd name="connsiteX5" fmla="*/ 16806 w 1077304"/>
              <a:gd name="connsiteY5" fmla="*/ 580220 h 590702"/>
              <a:gd name="connsiteX6" fmla="*/ 2530 w 1077304"/>
              <a:gd name="connsiteY6" fmla="*/ 590702 h 59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7304" h="590702">
                <a:moveTo>
                  <a:pt x="0" y="590702"/>
                </a:moveTo>
                <a:lnTo>
                  <a:pt x="545295" y="0"/>
                </a:lnTo>
                <a:lnTo>
                  <a:pt x="1077304" y="576310"/>
                </a:lnTo>
                <a:lnTo>
                  <a:pt x="1008142" y="534571"/>
                </a:lnTo>
                <a:cubicBezTo>
                  <a:pt x="979412" y="519145"/>
                  <a:pt x="949631" y="505024"/>
                  <a:pt x="918840" y="492312"/>
                </a:cubicBezTo>
                <a:cubicBezTo>
                  <a:pt x="610938" y="365195"/>
                  <a:pt x="275066" y="409124"/>
                  <a:pt x="16806" y="580220"/>
                </a:cubicBezTo>
                <a:lnTo>
                  <a:pt x="2530" y="590702"/>
                </a:lnTo>
                <a:close/>
              </a:path>
            </a:pathLst>
          </a:cu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an icon of app model">
            <a:extLst>
              <a:ext uri="{FF2B5EF4-FFF2-40B4-BE49-F238E27FC236}">
                <a16:creationId xmlns:a16="http://schemas.microsoft.com/office/drawing/2014/main" id="{5D62B0BE-5A34-49C2-B6CB-3A9329451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8238" y="3023617"/>
            <a:ext cx="964692" cy="810768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76B53B45-C66F-44C8-8CB4-F5495093859B}"/>
              </a:ext>
            </a:extLst>
          </p:cNvPr>
          <p:cNvSpPr/>
          <p:nvPr/>
        </p:nvSpPr>
        <p:spPr>
          <a:xfrm>
            <a:off x="6473493" y="3121225"/>
            <a:ext cx="1594182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sz="2000" dirty="0">
                <a:solidFill>
                  <a:schemeClr val="bg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Model-driven</a:t>
            </a:r>
          </a:p>
          <a:p>
            <a:pPr lvl="0" algn="ctr"/>
            <a:r>
              <a:rPr lang="en-US" sz="2000" dirty="0">
                <a:solidFill>
                  <a:schemeClr val="bg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App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76A7B5C-D972-45FB-A36A-790768253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7738030">
            <a:off x="9127936" y="2442309"/>
            <a:ext cx="1973383" cy="1973384"/>
          </a:xfrm>
          <a:prstGeom prst="ellipse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C5E5F32-6DD8-4791-93E7-D5B94F000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240579" y="2554953"/>
            <a:ext cx="1748094" cy="1748096"/>
          </a:xfrm>
          <a:prstGeom prst="ellipse">
            <a:avLst/>
          </a:pr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BC51258-6343-43EA-ADC8-2E1FC68C3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592036">
            <a:off x="10743477" y="3168954"/>
            <a:ext cx="1101472" cy="603954"/>
          </a:xfrm>
          <a:custGeom>
            <a:avLst/>
            <a:gdLst>
              <a:gd name="connsiteX0" fmla="*/ 0 w 1077304"/>
              <a:gd name="connsiteY0" fmla="*/ 590702 h 590702"/>
              <a:gd name="connsiteX1" fmla="*/ 545295 w 1077304"/>
              <a:gd name="connsiteY1" fmla="*/ 0 h 590702"/>
              <a:gd name="connsiteX2" fmla="*/ 1077304 w 1077304"/>
              <a:gd name="connsiteY2" fmla="*/ 576310 h 590702"/>
              <a:gd name="connsiteX3" fmla="*/ 1008142 w 1077304"/>
              <a:gd name="connsiteY3" fmla="*/ 534571 h 590702"/>
              <a:gd name="connsiteX4" fmla="*/ 918840 w 1077304"/>
              <a:gd name="connsiteY4" fmla="*/ 492312 h 590702"/>
              <a:gd name="connsiteX5" fmla="*/ 16806 w 1077304"/>
              <a:gd name="connsiteY5" fmla="*/ 580220 h 590702"/>
              <a:gd name="connsiteX6" fmla="*/ 2530 w 1077304"/>
              <a:gd name="connsiteY6" fmla="*/ 590702 h 59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7304" h="590702">
                <a:moveTo>
                  <a:pt x="0" y="590702"/>
                </a:moveTo>
                <a:lnTo>
                  <a:pt x="545295" y="0"/>
                </a:lnTo>
                <a:lnTo>
                  <a:pt x="1077304" y="576310"/>
                </a:lnTo>
                <a:lnTo>
                  <a:pt x="1008142" y="534571"/>
                </a:lnTo>
                <a:cubicBezTo>
                  <a:pt x="979412" y="519145"/>
                  <a:pt x="949631" y="505024"/>
                  <a:pt x="918840" y="492312"/>
                </a:cubicBezTo>
                <a:cubicBezTo>
                  <a:pt x="610938" y="365195"/>
                  <a:pt x="275066" y="409124"/>
                  <a:pt x="16806" y="580220"/>
                </a:cubicBezTo>
                <a:lnTo>
                  <a:pt x="2530" y="590702"/>
                </a:lnTo>
                <a:close/>
              </a:path>
            </a:pathLst>
          </a:cu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descr="an icon of power switch">
            <a:extLst>
              <a:ext uri="{FF2B5EF4-FFF2-40B4-BE49-F238E27FC236}">
                <a16:creationId xmlns:a16="http://schemas.microsoft.com/office/drawing/2014/main" id="{A81869E4-4FB3-4BFC-82EE-AA671C6D55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9534" y="2995423"/>
            <a:ext cx="710184" cy="867156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37578950-70A0-4F07-B813-1D69EEE0619D}"/>
              </a:ext>
            </a:extLst>
          </p:cNvPr>
          <p:cNvSpPr/>
          <p:nvPr/>
        </p:nvSpPr>
        <p:spPr>
          <a:xfrm>
            <a:off x="9494577" y="3105836"/>
            <a:ext cx="1240098" cy="64633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Power Automate</a:t>
            </a:r>
            <a:endParaRPr lang="en-US" sz="2000" dirty="0">
              <a:solidFill>
                <a:schemeClr val="bg1"/>
              </a:solidFill>
              <a:latin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4186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BEDB75-6EB7-4330-8AF2-C4A07CE1F20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2403474"/>
            <a:ext cx="11586711" cy="1135063"/>
          </a:xfrm>
        </p:spPr>
        <p:txBody>
          <a:bodyPr anchor="ctr"/>
          <a:lstStyle/>
          <a:p>
            <a:r>
              <a:rPr lang="en-IN" sz="4800" dirty="0"/>
              <a:t>Hands-on-lab 1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DFE5E3D-6912-41C5-8417-76E42416C6E7}"/>
              </a:ext>
            </a:extLst>
          </p:cNvPr>
          <p:cNvSpPr txBox="1">
            <a:spLocks/>
          </p:cNvSpPr>
          <p:nvPr/>
        </p:nvSpPr>
        <p:spPr>
          <a:xfrm>
            <a:off x="304800" y="3261108"/>
            <a:ext cx="7073900" cy="984250"/>
          </a:xfrm>
          <a:prstGeom prst="rect">
            <a:avLst/>
          </a:prstGeom>
        </p:spPr>
        <p:txBody>
          <a:bodyPr vert="horz" wrap="square" lIns="0" tIns="91440" rIns="146304" bIns="91440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200" b="1" dirty="0"/>
              <a:t>Module 1: Power Apps Canvas App</a:t>
            </a:r>
          </a:p>
        </p:txBody>
      </p:sp>
    </p:spTree>
    <p:extLst>
      <p:ext uri="{BB962C8B-B14F-4D97-AF65-F5344CB8AC3E}">
        <p14:creationId xmlns:p14="http://schemas.microsoft.com/office/powerpoint/2010/main" val="73903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8AFFF1E-07E1-4C58-8296-B9717EFA0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0537370" y="0"/>
            <a:ext cx="1654630" cy="1329446"/>
          </a:xfrm>
          <a:custGeom>
            <a:avLst/>
            <a:gdLst>
              <a:gd name="connsiteX0" fmla="*/ 748743 w 3809827"/>
              <a:gd name="connsiteY0" fmla="*/ 3061083 h 3061083"/>
              <a:gd name="connsiteX1" fmla="*/ 0 w 3809827"/>
              <a:gd name="connsiteY1" fmla="*/ 2312341 h 3061083"/>
              <a:gd name="connsiteX2" fmla="*/ 0 w 3809827"/>
              <a:gd name="connsiteY2" fmla="*/ 0 h 3061083"/>
              <a:gd name="connsiteX3" fmla="*/ 3809827 w 3809827"/>
              <a:gd name="connsiteY3" fmla="*/ 0 h 306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9827" h="3061083">
                <a:moveTo>
                  <a:pt x="748743" y="3061083"/>
                </a:moveTo>
                <a:lnTo>
                  <a:pt x="0" y="2312341"/>
                </a:lnTo>
                <a:lnTo>
                  <a:pt x="0" y="0"/>
                </a:lnTo>
                <a:lnTo>
                  <a:pt x="3809827" y="0"/>
                </a:lnTo>
                <a:close/>
              </a:path>
            </a:pathLst>
          </a:cu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2" name="Freeform: Shape 201">
            <a:extLst>
              <a:ext uri="{FF2B5EF4-FFF2-40B4-BE49-F238E27FC236}">
                <a16:creationId xmlns:a16="http://schemas.microsoft.com/office/drawing/2014/main" id="{822BEBB2-AB61-4F34-B985-95E593BA4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0537370" y="0"/>
            <a:ext cx="1654630" cy="1329446"/>
          </a:xfrm>
          <a:custGeom>
            <a:avLst/>
            <a:gdLst>
              <a:gd name="connsiteX0" fmla="*/ 748743 w 3809827"/>
              <a:gd name="connsiteY0" fmla="*/ 3061083 h 3061083"/>
              <a:gd name="connsiteX1" fmla="*/ 0 w 3809827"/>
              <a:gd name="connsiteY1" fmla="*/ 2312341 h 3061083"/>
              <a:gd name="connsiteX2" fmla="*/ 0 w 3809827"/>
              <a:gd name="connsiteY2" fmla="*/ 0 h 3061083"/>
              <a:gd name="connsiteX3" fmla="*/ 3809827 w 3809827"/>
              <a:gd name="connsiteY3" fmla="*/ 0 h 306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9827" h="3061083">
                <a:moveTo>
                  <a:pt x="748743" y="3061083"/>
                </a:moveTo>
                <a:lnTo>
                  <a:pt x="0" y="2312341"/>
                </a:lnTo>
                <a:lnTo>
                  <a:pt x="0" y="0"/>
                </a:lnTo>
                <a:lnTo>
                  <a:pt x="3809827" y="0"/>
                </a:lnTo>
                <a:close/>
              </a:path>
            </a:pathLst>
          </a:cu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3" name="Freeform: Shape 202">
            <a:extLst>
              <a:ext uri="{FF2B5EF4-FFF2-40B4-BE49-F238E27FC236}">
                <a16:creationId xmlns:a16="http://schemas.microsoft.com/office/drawing/2014/main" id="{AD7EA0FC-00D3-43FB-B47E-449947682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7401437" y="-14517"/>
            <a:ext cx="4920345" cy="4920346"/>
          </a:xfrm>
          <a:custGeom>
            <a:avLst/>
            <a:gdLst>
              <a:gd name="connsiteX0" fmla="*/ 0 w 4310219"/>
              <a:gd name="connsiteY0" fmla="*/ 0 h 6166514"/>
              <a:gd name="connsiteX1" fmla="*/ 0 w 4310219"/>
              <a:gd name="connsiteY1" fmla="*/ 6166514 h 6166514"/>
              <a:gd name="connsiteX2" fmla="*/ 2453924 w 4310219"/>
              <a:gd name="connsiteY2" fmla="*/ 6166514 h 6166514"/>
              <a:gd name="connsiteX3" fmla="*/ 4310219 w 4310219"/>
              <a:gd name="connsiteY3" fmla="*/ 4310220 h 6166514"/>
              <a:gd name="connsiteX0" fmla="*/ 2453924 w 4310219"/>
              <a:gd name="connsiteY0" fmla="*/ 6166514 h 6197876"/>
              <a:gd name="connsiteX1" fmla="*/ 4310219 w 4310219"/>
              <a:gd name="connsiteY1" fmla="*/ 4310220 h 6197876"/>
              <a:gd name="connsiteX2" fmla="*/ 0 w 4310219"/>
              <a:gd name="connsiteY2" fmla="*/ 0 h 6197876"/>
              <a:gd name="connsiteX3" fmla="*/ 0 w 4310219"/>
              <a:gd name="connsiteY3" fmla="*/ 6166514 h 6197876"/>
              <a:gd name="connsiteX4" fmla="*/ 2485286 w 4310219"/>
              <a:gd name="connsiteY4" fmla="*/ 6197876 h 6197876"/>
              <a:gd name="connsiteX0" fmla="*/ 2453924 w 4310219"/>
              <a:gd name="connsiteY0" fmla="*/ 6166514 h 6166514"/>
              <a:gd name="connsiteX1" fmla="*/ 4310219 w 4310219"/>
              <a:gd name="connsiteY1" fmla="*/ 4310220 h 6166514"/>
              <a:gd name="connsiteX2" fmla="*/ 0 w 4310219"/>
              <a:gd name="connsiteY2" fmla="*/ 0 h 6166514"/>
              <a:gd name="connsiteX3" fmla="*/ 0 w 4310219"/>
              <a:gd name="connsiteY3" fmla="*/ 6166514 h 6166514"/>
              <a:gd name="connsiteX0" fmla="*/ 4310219 w 4310219"/>
              <a:gd name="connsiteY0" fmla="*/ 4310220 h 6166514"/>
              <a:gd name="connsiteX1" fmla="*/ 0 w 4310219"/>
              <a:gd name="connsiteY1" fmla="*/ 0 h 6166514"/>
              <a:gd name="connsiteX2" fmla="*/ 0 w 4310219"/>
              <a:gd name="connsiteY2" fmla="*/ 6166514 h 6166514"/>
              <a:gd name="connsiteX0" fmla="*/ 4310219 w 4310219"/>
              <a:gd name="connsiteY0" fmla="*/ 4310220 h 4310220"/>
              <a:gd name="connsiteX1" fmla="*/ 0 w 4310219"/>
              <a:gd name="connsiteY1" fmla="*/ 0 h 431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10219" h="4310220">
                <a:moveTo>
                  <a:pt x="4310219" y="431022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74277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04" name="Freeform: Shape 203">
            <a:extLst>
              <a:ext uri="{FF2B5EF4-FFF2-40B4-BE49-F238E27FC236}">
                <a16:creationId xmlns:a16="http://schemas.microsoft.com/office/drawing/2014/main" id="{330A917E-A8E9-4711-9182-7A5E9D579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2667000" y="-2666999"/>
            <a:ext cx="6857999" cy="12191998"/>
          </a:xfrm>
          <a:custGeom>
            <a:avLst/>
            <a:gdLst>
              <a:gd name="connsiteX0" fmla="*/ 6857999 w 6857999"/>
              <a:gd name="connsiteY0" fmla="*/ 12191998 h 12191998"/>
              <a:gd name="connsiteX1" fmla="*/ 6857999 w 6857999"/>
              <a:gd name="connsiteY1" fmla="*/ 4909395 h 12191998"/>
              <a:gd name="connsiteX2" fmla="*/ 1948605 w 6857999"/>
              <a:gd name="connsiteY2" fmla="*/ 0 h 12191998"/>
              <a:gd name="connsiteX3" fmla="*/ 0 w 6857999"/>
              <a:gd name="connsiteY3" fmla="*/ 0 h 12191998"/>
              <a:gd name="connsiteX4" fmla="*/ 0 w 6857999"/>
              <a:gd name="connsiteY4" fmla="*/ 12191998 h 1219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99" h="12191998">
                <a:moveTo>
                  <a:pt x="6857999" y="12191998"/>
                </a:moveTo>
                <a:lnTo>
                  <a:pt x="6857999" y="4909395"/>
                </a:lnTo>
                <a:lnTo>
                  <a:pt x="1948605" y="0"/>
                </a:lnTo>
                <a:lnTo>
                  <a:pt x="0" y="0"/>
                </a:lnTo>
                <a:lnTo>
                  <a:pt x="0" y="121919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05" name="Title 6">
            <a:extLst>
              <a:ext uri="{FF2B5EF4-FFF2-40B4-BE49-F238E27FC236}">
                <a16:creationId xmlns:a16="http://schemas.microsoft.com/office/drawing/2014/main" id="{5187754A-55EF-44D3-AD72-97ACA600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92376"/>
            <a:ext cx="11908064" cy="578926"/>
          </a:xfrm>
        </p:spPr>
        <p:txBody>
          <a:bodyPr/>
          <a:lstStyle/>
          <a:p>
            <a:r>
              <a:rPr lang="en-IN" dirty="0"/>
              <a:t>Module 1:Learning objectives</a:t>
            </a:r>
          </a:p>
        </p:txBody>
      </p:sp>
      <p:grpSp>
        <p:nvGrpSpPr>
          <p:cNvPr id="206" name="Group 205" descr="A breadcrumb of Canvas App">
            <a:extLst>
              <a:ext uri="{FF2B5EF4-FFF2-40B4-BE49-F238E27FC236}">
                <a16:creationId xmlns:a16="http://schemas.microsoft.com/office/drawing/2014/main" id="{335373AE-1DB4-4021-B366-FABC8ABAF24C}"/>
              </a:ext>
            </a:extLst>
          </p:cNvPr>
          <p:cNvGrpSpPr/>
          <p:nvPr/>
        </p:nvGrpSpPr>
        <p:grpSpPr>
          <a:xfrm>
            <a:off x="7412527" y="141681"/>
            <a:ext cx="1024061" cy="818743"/>
            <a:chOff x="7415641" y="138519"/>
            <a:chExt cx="1024061" cy="818743"/>
          </a:xfrm>
        </p:grpSpPr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8F7553D7-2FE5-449F-A78A-962BBFEA6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7738030">
              <a:off x="7415641" y="138519"/>
              <a:ext cx="818743" cy="818743"/>
            </a:xfrm>
            <a:prstGeom prst="ellipse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5A7E41CC-C6EC-4448-926A-59073C0E3779}"/>
                </a:ext>
              </a:extLst>
            </p:cNvPr>
            <p:cNvGrpSpPr/>
            <p:nvPr/>
          </p:nvGrpSpPr>
          <p:grpSpPr>
            <a:xfrm>
              <a:off x="7462376" y="185254"/>
              <a:ext cx="977326" cy="725273"/>
              <a:chOff x="7462376" y="185254"/>
              <a:chExt cx="977326" cy="725273"/>
            </a:xfrm>
          </p:grpSpPr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623BCC5B-BA43-49A7-8EC2-D69DE59303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7462376" y="185254"/>
                <a:ext cx="725272" cy="725273"/>
              </a:xfrm>
              <a:prstGeom prst="ellipse">
                <a:avLst/>
              </a:prstGeom>
              <a:solidFill>
                <a:srgbClr val="74277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B8D8BA2D-6A1B-4CE0-BE89-DF3682CE17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5592036">
                <a:off x="8085917" y="439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22321F38-B578-4053-B469-9DDAE9FCC522}"/>
                  </a:ext>
                </a:extLst>
              </p:cNvPr>
              <p:cNvSpPr/>
              <p:nvPr/>
            </p:nvSpPr>
            <p:spPr>
              <a:xfrm>
                <a:off x="7524098" y="354344"/>
                <a:ext cx="601829" cy="387093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lvl="0" algn="ctr"/>
                <a:r>
                  <a:rPr lang="en-US" sz="1000" dirty="0">
                    <a:solidFill>
                      <a:schemeClr val="bg1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Canvas</a:t>
                </a:r>
                <a:br>
                  <a:rPr lang="en-US" sz="1000" dirty="0">
                    <a:solidFill>
                      <a:schemeClr val="bg1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1000" dirty="0">
                    <a:solidFill>
                      <a:schemeClr val="bg1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App</a:t>
                </a:r>
              </a:p>
            </p:txBody>
          </p:sp>
          <p:sp>
            <p:nvSpPr>
              <p:cNvPr id="212" name="CellPhone_video" title="Icon of a cellphone with a play sign on the screen">
                <a:extLst>
                  <a:ext uri="{FF2B5EF4-FFF2-40B4-BE49-F238E27FC236}">
                    <a16:creationId xmlns:a16="http://schemas.microsoft.com/office/drawing/2014/main" id="{0FFFD757-ECE2-4E3D-9087-90B17315269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7706285" y="350044"/>
                <a:ext cx="237454" cy="395692"/>
              </a:xfrm>
              <a:custGeom>
                <a:avLst/>
                <a:gdLst>
                  <a:gd name="T0" fmla="*/ 2125 w 2250"/>
                  <a:gd name="T1" fmla="*/ 3750 h 3750"/>
                  <a:gd name="T2" fmla="*/ 125 w 2250"/>
                  <a:gd name="T3" fmla="*/ 3750 h 3750"/>
                  <a:gd name="T4" fmla="*/ 0 w 2250"/>
                  <a:gd name="T5" fmla="*/ 3625 h 3750"/>
                  <a:gd name="T6" fmla="*/ 0 w 2250"/>
                  <a:gd name="T7" fmla="*/ 125 h 3750"/>
                  <a:gd name="T8" fmla="*/ 125 w 2250"/>
                  <a:gd name="T9" fmla="*/ 0 h 3750"/>
                  <a:gd name="T10" fmla="*/ 2125 w 2250"/>
                  <a:gd name="T11" fmla="*/ 0 h 3750"/>
                  <a:gd name="T12" fmla="*/ 2250 w 2250"/>
                  <a:gd name="T13" fmla="*/ 125 h 3750"/>
                  <a:gd name="T14" fmla="*/ 2250 w 2250"/>
                  <a:gd name="T15" fmla="*/ 3625 h 3750"/>
                  <a:gd name="T16" fmla="*/ 2125 w 2250"/>
                  <a:gd name="T17" fmla="*/ 3750 h 3750"/>
                  <a:gd name="T18" fmla="*/ 875 w 2250"/>
                  <a:gd name="T19" fmla="*/ 3250 h 3750"/>
                  <a:gd name="T20" fmla="*/ 1375 w 2250"/>
                  <a:gd name="T21" fmla="*/ 3250 h 3750"/>
                  <a:gd name="T22" fmla="*/ 1433 w 2250"/>
                  <a:gd name="T23" fmla="*/ 1453 h 3750"/>
                  <a:gd name="T24" fmla="*/ 817 w 2250"/>
                  <a:gd name="T25" fmla="*/ 1064 h 3750"/>
                  <a:gd name="T26" fmla="*/ 817 w 2250"/>
                  <a:gd name="T27" fmla="*/ 1843 h 3750"/>
                  <a:gd name="T28" fmla="*/ 1433 w 2250"/>
                  <a:gd name="T29" fmla="*/ 1453 h 3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50" h="3750">
                    <a:moveTo>
                      <a:pt x="2125" y="3750"/>
                    </a:moveTo>
                    <a:cubicBezTo>
                      <a:pt x="125" y="3750"/>
                      <a:pt x="125" y="3750"/>
                      <a:pt x="125" y="3750"/>
                    </a:cubicBezTo>
                    <a:cubicBezTo>
                      <a:pt x="56" y="3750"/>
                      <a:pt x="0" y="3694"/>
                      <a:pt x="0" y="36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2125" y="0"/>
                      <a:pt x="2125" y="0"/>
                      <a:pt x="2125" y="0"/>
                    </a:cubicBezTo>
                    <a:cubicBezTo>
                      <a:pt x="2194" y="0"/>
                      <a:pt x="2250" y="56"/>
                      <a:pt x="2250" y="125"/>
                    </a:cubicBezTo>
                    <a:cubicBezTo>
                      <a:pt x="2250" y="3625"/>
                      <a:pt x="2250" y="3625"/>
                      <a:pt x="2250" y="3625"/>
                    </a:cubicBezTo>
                    <a:cubicBezTo>
                      <a:pt x="2250" y="3694"/>
                      <a:pt x="2194" y="3750"/>
                      <a:pt x="2125" y="3750"/>
                    </a:cubicBezTo>
                    <a:close/>
                    <a:moveTo>
                      <a:pt x="875" y="3250"/>
                    </a:moveTo>
                    <a:cubicBezTo>
                      <a:pt x="1375" y="3250"/>
                      <a:pt x="1375" y="3250"/>
                      <a:pt x="1375" y="3250"/>
                    </a:cubicBezTo>
                    <a:moveTo>
                      <a:pt x="1433" y="1453"/>
                    </a:moveTo>
                    <a:cubicBezTo>
                      <a:pt x="817" y="1064"/>
                      <a:pt x="817" y="1064"/>
                      <a:pt x="817" y="1064"/>
                    </a:cubicBezTo>
                    <a:cubicBezTo>
                      <a:pt x="817" y="1843"/>
                      <a:pt x="817" y="1843"/>
                      <a:pt x="817" y="1843"/>
                    </a:cubicBezTo>
                    <a:lnTo>
                      <a:pt x="1433" y="1453"/>
                    </a:lnTo>
                    <a:close/>
                  </a:path>
                </a:pathLst>
              </a:custGeom>
              <a:noFill/>
              <a:ln w="12700" cap="sq">
                <a:solidFill>
                  <a:schemeClr val="bg1">
                    <a:lumMod val="75000"/>
                    <a:alpha val="2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</a:endParaRPr>
              </a:p>
            </p:txBody>
          </p:sp>
        </p:grpSp>
      </p:grpSp>
      <p:pic>
        <p:nvPicPr>
          <p:cNvPr id="213" name="Picture 212" descr="Icon of a surface pen with a drawn line below it">
            <a:extLst>
              <a:ext uri="{FF2B5EF4-FFF2-40B4-BE49-F238E27FC236}">
                <a16:creationId xmlns:a16="http://schemas.microsoft.com/office/drawing/2014/main" id="{91CA1546-7A11-43E0-9EBD-53DC2FF18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11" y="1572513"/>
            <a:ext cx="534924" cy="536448"/>
          </a:xfrm>
          <a:prstGeom prst="rect">
            <a:avLst/>
          </a:prstGeom>
        </p:spPr>
      </p:pic>
      <p:sp>
        <p:nvSpPr>
          <p:cNvPr id="214" name="Text Placeholder 3">
            <a:extLst>
              <a:ext uri="{FF2B5EF4-FFF2-40B4-BE49-F238E27FC236}">
                <a16:creationId xmlns:a16="http://schemas.microsoft.com/office/drawing/2014/main" id="{F0ADF67C-4639-4F96-AE9F-58EC5711DFDB}"/>
              </a:ext>
            </a:extLst>
          </p:cNvPr>
          <p:cNvSpPr txBox="1">
            <a:spLocks/>
          </p:cNvSpPr>
          <p:nvPr/>
        </p:nvSpPr>
        <p:spPr>
          <a:xfrm>
            <a:off x="1131715" y="1621343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egoe UI Semilight" panose="020B0402040204020203" pitchFamily="34" charset="0"/>
              </a:rPr>
              <a:t>Sign-in and create a new Canvas App</a:t>
            </a:r>
          </a:p>
        </p:txBody>
      </p:sp>
      <p:pic>
        <p:nvPicPr>
          <p:cNvPr id="215" name="Picture 214" descr="Icon of three boxes in a bracket chart">
            <a:extLst>
              <a:ext uri="{FF2B5EF4-FFF2-40B4-BE49-F238E27FC236}">
                <a16:creationId xmlns:a16="http://schemas.microsoft.com/office/drawing/2014/main" id="{6AB2D49B-0527-4FE8-8F75-AAE911C88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11" y="2423816"/>
            <a:ext cx="536448" cy="536448"/>
          </a:xfrm>
          <a:prstGeom prst="rect">
            <a:avLst/>
          </a:prstGeom>
        </p:spPr>
      </p:pic>
      <p:sp>
        <p:nvSpPr>
          <p:cNvPr id="216" name="Text Placeholder 3 - 1">
            <a:extLst>
              <a:ext uri="{FF2B5EF4-FFF2-40B4-BE49-F238E27FC236}">
                <a16:creationId xmlns:a16="http://schemas.microsoft.com/office/drawing/2014/main" id="{0222A5E4-DF1F-4326-AC80-68E09C3E6DB2}"/>
              </a:ext>
            </a:extLst>
          </p:cNvPr>
          <p:cNvSpPr txBox="1">
            <a:spLocks/>
          </p:cNvSpPr>
          <p:nvPr/>
        </p:nvSpPr>
        <p:spPr>
          <a:xfrm>
            <a:off x="1131715" y="2457659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>
                <a:solidFill>
                  <a:schemeClr val="tx1"/>
                </a:solidFill>
                <a:latin typeface="+mj-lt"/>
              </a:rPr>
              <a:t>Connect to data sources</a:t>
            </a:r>
          </a:p>
        </p:txBody>
      </p:sp>
      <p:pic>
        <p:nvPicPr>
          <p:cNvPr id="217" name="Picture 216" descr="Icon of a funnel filter">
            <a:extLst>
              <a:ext uri="{FF2B5EF4-FFF2-40B4-BE49-F238E27FC236}">
                <a16:creationId xmlns:a16="http://schemas.microsoft.com/office/drawing/2014/main" id="{F8A2A76E-E005-4AA5-AEE1-B600D09CC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11" y="3252356"/>
            <a:ext cx="536448" cy="536448"/>
          </a:xfrm>
          <a:prstGeom prst="rect">
            <a:avLst/>
          </a:prstGeom>
        </p:spPr>
      </p:pic>
      <p:sp>
        <p:nvSpPr>
          <p:cNvPr id="218" name="Text Placeholder 3 - 2">
            <a:extLst>
              <a:ext uri="{FF2B5EF4-FFF2-40B4-BE49-F238E27FC236}">
                <a16:creationId xmlns:a16="http://schemas.microsoft.com/office/drawing/2014/main" id="{D000E5DF-7681-47DA-8B44-0ABC54ED186C}"/>
              </a:ext>
            </a:extLst>
          </p:cNvPr>
          <p:cNvSpPr txBox="1">
            <a:spLocks/>
          </p:cNvSpPr>
          <p:nvPr/>
        </p:nvSpPr>
        <p:spPr>
          <a:xfrm>
            <a:off x="1131715" y="3293975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Filter data</a:t>
            </a:r>
          </a:p>
        </p:txBody>
      </p:sp>
      <p:pic>
        <p:nvPicPr>
          <p:cNvPr id="219" name="Picture 218" descr="Icon of a cellphone in front of a tablet">
            <a:extLst>
              <a:ext uri="{FF2B5EF4-FFF2-40B4-BE49-F238E27FC236}">
                <a16:creationId xmlns:a16="http://schemas.microsoft.com/office/drawing/2014/main" id="{6AB6C397-0AAC-43EB-AA13-62B5C415CE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511" y="4088672"/>
            <a:ext cx="536448" cy="536448"/>
          </a:xfrm>
          <a:prstGeom prst="rect">
            <a:avLst/>
          </a:prstGeom>
        </p:spPr>
      </p:pic>
      <p:sp>
        <p:nvSpPr>
          <p:cNvPr id="220" name="Text Placeholder 3 - 3">
            <a:extLst>
              <a:ext uri="{FF2B5EF4-FFF2-40B4-BE49-F238E27FC236}">
                <a16:creationId xmlns:a16="http://schemas.microsoft.com/office/drawing/2014/main" id="{49BD0D7E-B6B2-4838-874D-1E47B4386CA2}"/>
              </a:ext>
            </a:extLst>
          </p:cNvPr>
          <p:cNvSpPr txBox="1">
            <a:spLocks/>
          </p:cNvSpPr>
          <p:nvPr/>
        </p:nvSpPr>
        <p:spPr>
          <a:xfrm>
            <a:off x="1131715" y="4130291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Work with multiple screens and navigation</a:t>
            </a:r>
          </a:p>
        </p:txBody>
      </p:sp>
      <p:pic>
        <p:nvPicPr>
          <p:cNvPr id="221" name="Picture 220" descr="Icon of two interlocked gears">
            <a:extLst>
              <a:ext uri="{FF2B5EF4-FFF2-40B4-BE49-F238E27FC236}">
                <a16:creationId xmlns:a16="http://schemas.microsoft.com/office/drawing/2014/main" id="{81A1CD8F-287F-47C7-BB47-744317DD3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511" y="4932763"/>
            <a:ext cx="536448" cy="536448"/>
          </a:xfrm>
          <a:prstGeom prst="rect">
            <a:avLst/>
          </a:prstGeom>
        </p:spPr>
      </p:pic>
      <p:sp>
        <p:nvSpPr>
          <p:cNvPr id="222" name="Text Placeholder 3 - 4">
            <a:extLst>
              <a:ext uri="{FF2B5EF4-FFF2-40B4-BE49-F238E27FC236}">
                <a16:creationId xmlns:a16="http://schemas.microsoft.com/office/drawing/2014/main" id="{5CDA5F23-25E9-42B4-A017-0D521490C86F}"/>
              </a:ext>
            </a:extLst>
          </p:cNvPr>
          <p:cNvSpPr txBox="1">
            <a:spLocks/>
          </p:cNvSpPr>
          <p:nvPr/>
        </p:nvSpPr>
        <p:spPr>
          <a:xfrm>
            <a:off x="1131715" y="4966606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>
                <a:solidFill>
                  <a:schemeClr val="tx1"/>
                </a:solidFill>
                <a:latin typeface="+mj-lt"/>
              </a:rPr>
              <a:t>Customize the user experience – galleries and controls</a:t>
            </a:r>
          </a:p>
        </p:txBody>
      </p:sp>
      <p:grpSp>
        <p:nvGrpSpPr>
          <p:cNvPr id="223" name="Group 222" descr="A screenshot of a Device Ordering App webpage">
            <a:extLst>
              <a:ext uri="{FF2B5EF4-FFF2-40B4-BE49-F238E27FC236}">
                <a16:creationId xmlns:a16="http://schemas.microsoft.com/office/drawing/2014/main" id="{5C6D088A-A650-4957-9DFC-381582CC63EC}"/>
              </a:ext>
            </a:extLst>
          </p:cNvPr>
          <p:cNvGrpSpPr/>
          <p:nvPr/>
        </p:nvGrpSpPr>
        <p:grpSpPr>
          <a:xfrm>
            <a:off x="8196064" y="1224107"/>
            <a:ext cx="3681651" cy="2255270"/>
            <a:chOff x="8196064" y="1224107"/>
            <a:chExt cx="3681651" cy="2255270"/>
          </a:xfrm>
        </p:grpSpPr>
        <p:pic>
          <p:nvPicPr>
            <p:cNvPr id="224" name="Picture 223" descr="A screenshot of a Device Ordering App ">
              <a:extLst>
                <a:ext uri="{FF2B5EF4-FFF2-40B4-BE49-F238E27FC236}">
                  <a16:creationId xmlns:a16="http://schemas.microsoft.com/office/drawing/2014/main" id="{801D72CB-C6E4-4C0C-BFCB-A77E75C7E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88734" y="1305903"/>
              <a:ext cx="3499805" cy="2091347"/>
            </a:xfrm>
            <a:prstGeom prst="rect">
              <a:avLst/>
            </a:prstGeom>
          </p:spPr>
        </p:pic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BE5A06CB-D275-469F-895E-E21B854D1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6064" y="1224107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26" name="Group 225" descr="A screenshot of a Device Ordering App webpage">
            <a:extLst>
              <a:ext uri="{FF2B5EF4-FFF2-40B4-BE49-F238E27FC236}">
                <a16:creationId xmlns:a16="http://schemas.microsoft.com/office/drawing/2014/main" id="{D6C36675-5F88-4487-B4F5-8DD50306AAD0}"/>
              </a:ext>
            </a:extLst>
          </p:cNvPr>
          <p:cNvGrpSpPr/>
          <p:nvPr/>
        </p:nvGrpSpPr>
        <p:grpSpPr>
          <a:xfrm>
            <a:off x="8195714" y="3835429"/>
            <a:ext cx="3681651" cy="2255270"/>
            <a:chOff x="8195714" y="3835429"/>
            <a:chExt cx="3681651" cy="2255270"/>
          </a:xfrm>
        </p:grpSpPr>
        <p:pic>
          <p:nvPicPr>
            <p:cNvPr id="227" name="Picture 226" descr="A screenshot of a Device Ordering App ">
              <a:extLst>
                <a:ext uri="{FF2B5EF4-FFF2-40B4-BE49-F238E27FC236}">
                  <a16:creationId xmlns:a16="http://schemas.microsoft.com/office/drawing/2014/main" id="{EE4EDFED-2111-438A-822D-F2C431C34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00265" y="3919450"/>
              <a:ext cx="3467874" cy="2065071"/>
            </a:xfrm>
            <a:prstGeom prst="rect">
              <a:avLst/>
            </a:prstGeom>
          </p:spPr>
        </p:pic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33E5B12-9700-4666-9774-31927C3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5714" y="3835429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30" name="Freeform: Shape 229">
            <a:extLst>
              <a:ext uri="{FF2B5EF4-FFF2-40B4-BE49-F238E27FC236}">
                <a16:creationId xmlns:a16="http://schemas.microsoft.com/office/drawing/2014/main" id="{0BCDA973-E185-4060-89A2-6682A333C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-491629" y="6386982"/>
            <a:ext cx="1887654" cy="904397"/>
          </a:xfrm>
          <a:custGeom>
            <a:avLst/>
            <a:gdLst>
              <a:gd name="connsiteX0" fmla="*/ 1887654 w 1887654"/>
              <a:gd name="connsiteY0" fmla="*/ 904397 h 904397"/>
              <a:gd name="connsiteX1" fmla="*/ 925008 w 1887654"/>
              <a:gd name="connsiteY1" fmla="*/ 0 h 904397"/>
              <a:gd name="connsiteX2" fmla="*/ 925008 w 1887654"/>
              <a:gd name="connsiteY2" fmla="*/ 904395 h 904397"/>
              <a:gd name="connsiteX3" fmla="*/ 2 w 1887654"/>
              <a:gd name="connsiteY3" fmla="*/ 904395 h 904397"/>
              <a:gd name="connsiteX4" fmla="*/ 0 w 1887654"/>
              <a:gd name="connsiteY4" fmla="*/ 904397 h 90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7654" h="904397">
                <a:moveTo>
                  <a:pt x="1887654" y="904397"/>
                </a:moveTo>
                <a:lnTo>
                  <a:pt x="925008" y="0"/>
                </a:lnTo>
                <a:lnTo>
                  <a:pt x="925008" y="904395"/>
                </a:lnTo>
                <a:lnTo>
                  <a:pt x="2" y="904395"/>
                </a:lnTo>
                <a:lnTo>
                  <a:pt x="0" y="904397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B7C8469-4288-4125-AA79-E3AE93833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19010" y="77112"/>
            <a:ext cx="3323960" cy="921593"/>
            <a:chOff x="8519010" y="77112"/>
            <a:chExt cx="3323960" cy="921593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50C6F00-BD46-4470-85F9-51E81C680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548191" y="138519"/>
              <a:ext cx="1024061" cy="818743"/>
              <a:chOff x="8548191" y="138519"/>
              <a:chExt cx="1024061" cy="81874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A4C4D3E0-4F12-4D00-A55D-3F980441D87F}"/>
                  </a:ext>
                </a:extLst>
              </p:cNvPr>
              <p:cNvSpPr/>
              <p:nvPr/>
            </p:nvSpPr>
            <p:spPr bwMode="auto">
              <a:xfrm rot="17738030">
                <a:off x="854819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A796A3CB-B840-4AF4-9B34-4988B8673F40}"/>
                  </a:ext>
                </a:extLst>
              </p:cNvPr>
              <p:cNvGrpSpPr/>
              <p:nvPr/>
            </p:nvGrpSpPr>
            <p:grpSpPr>
              <a:xfrm>
                <a:off x="8594926" y="185254"/>
                <a:ext cx="977326" cy="725273"/>
                <a:chOff x="8594926" y="185254"/>
                <a:chExt cx="977326" cy="725273"/>
              </a:xfrm>
            </p:grpSpPr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FA941D8B-F296-4D48-A6EB-D270558AAA1D}"/>
                    </a:ext>
                  </a:extLst>
                </p:cNvPr>
                <p:cNvSpPr/>
                <p:nvPr/>
              </p:nvSpPr>
              <p:spPr bwMode="auto">
                <a:xfrm>
                  <a:off x="8594926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1F619A3D-E07F-4F15-9771-87FD481EF693}"/>
                    </a:ext>
                  </a:extLst>
                </p:cNvPr>
                <p:cNvSpPr/>
                <p:nvPr/>
              </p:nvSpPr>
              <p:spPr bwMode="auto">
                <a:xfrm rot="5592036">
                  <a:off x="9218467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69B0AF4E-FB3F-440E-AB44-815CCEC93664}"/>
                    </a:ext>
                  </a:extLst>
                </p:cNvPr>
                <p:cNvSpPr/>
                <p:nvPr/>
              </p:nvSpPr>
              <p:spPr>
                <a:xfrm>
                  <a:off x="8665716" y="337079"/>
                  <a:ext cx="583692" cy="421623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cs typeface="Segoe UI" pitchFamily="34" charset="0"/>
                    </a:rPr>
                    <a:t>Dataverse</a:t>
                  </a: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254716CA-DC48-40AD-924F-A1777F31BCFC}"/>
                    </a:ext>
                  </a:extLst>
                </p:cNvPr>
                <p:cNvSpPr/>
                <p:nvPr/>
              </p:nvSpPr>
              <p:spPr>
                <a:xfrm>
                  <a:off x="8853702" y="551609"/>
                  <a:ext cx="53148" cy="146154"/>
                </a:xfrm>
                <a:custGeom>
                  <a:avLst/>
                  <a:gdLst>
                    <a:gd name="connsiteX0" fmla="*/ 36875 w 38100"/>
                    <a:gd name="connsiteY0" fmla="*/ 100693 h 104775"/>
                    <a:gd name="connsiteX1" fmla="*/ 7348 w 38100"/>
                    <a:gd name="connsiteY1" fmla="*/ 100693 h 104775"/>
                    <a:gd name="connsiteX2" fmla="*/ 7348 w 38100"/>
                    <a:gd name="connsiteY2" fmla="*/ 7348 h 104775"/>
                    <a:gd name="connsiteX3" fmla="*/ 36875 w 38100"/>
                    <a:gd name="connsiteY3" fmla="*/ 7348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100" h="104775">
                      <a:moveTo>
                        <a:pt x="36875" y="100693"/>
                      </a:moveTo>
                      <a:lnTo>
                        <a:pt x="7348" y="100693"/>
                      </a:lnTo>
                      <a:lnTo>
                        <a:pt x="7348" y="7348"/>
                      </a:lnTo>
                      <a:lnTo>
                        <a:pt x="36875" y="7348"/>
                      </a:lnTo>
                      <a:close/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</a:endParaRPr>
                </a:p>
              </p:txBody>
            </p: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701375E-1E55-46C6-AC73-A6A220D9C977}"/>
                    </a:ext>
                  </a:extLst>
                </p:cNvPr>
                <p:cNvGrpSpPr/>
                <p:nvPr/>
              </p:nvGrpSpPr>
              <p:grpSpPr>
                <a:xfrm>
                  <a:off x="8769385" y="333379"/>
                  <a:ext cx="376354" cy="429022"/>
                  <a:chOff x="8896234" y="252041"/>
                  <a:chExt cx="376354" cy="429022"/>
                </a:xfrm>
              </p:grpSpPr>
              <p:sp>
                <p:nvSpPr>
                  <p:cNvPr id="66" name="Freeform: Shape 65">
                    <a:extLst>
                      <a:ext uri="{FF2B5EF4-FFF2-40B4-BE49-F238E27FC236}">
                        <a16:creationId xmlns:a16="http://schemas.microsoft.com/office/drawing/2014/main" id="{FFEAFCC5-CAC4-4FFF-A5D3-89F2E884BFC4}"/>
                      </a:ext>
                    </a:extLst>
                  </p:cNvPr>
                  <p:cNvSpPr/>
                  <p:nvPr/>
                </p:nvSpPr>
                <p:spPr>
                  <a:xfrm>
                    <a:off x="8896234" y="508335"/>
                    <a:ext cx="358748" cy="172728"/>
                  </a:xfrm>
                  <a:custGeom>
                    <a:avLst/>
                    <a:gdLst>
                      <a:gd name="connsiteX0" fmla="*/ 7348 w 257175"/>
                      <a:gd name="connsiteY0" fmla="*/ 50965 h 123825"/>
                      <a:gd name="connsiteX1" fmla="*/ 33065 w 257175"/>
                      <a:gd name="connsiteY1" fmla="*/ 24295 h 123825"/>
                      <a:gd name="connsiteX2" fmla="*/ 67355 w 257175"/>
                      <a:gd name="connsiteY2" fmla="*/ 9055 h 123825"/>
                      <a:gd name="connsiteX3" fmla="*/ 154986 w 257175"/>
                      <a:gd name="connsiteY3" fmla="*/ 8102 h 123825"/>
                      <a:gd name="connsiteX4" fmla="*/ 171178 w 257175"/>
                      <a:gd name="connsiteY4" fmla="*/ 20485 h 123825"/>
                      <a:gd name="connsiteX5" fmla="*/ 152128 w 257175"/>
                      <a:gd name="connsiteY5" fmla="*/ 43345 h 123825"/>
                      <a:gd name="connsiteX6" fmla="*/ 98788 w 257175"/>
                      <a:gd name="connsiteY6" fmla="*/ 43345 h 123825"/>
                      <a:gd name="connsiteX7" fmla="*/ 87358 w 257175"/>
                      <a:gd name="connsiteY7" fmla="*/ 53822 h 123825"/>
                      <a:gd name="connsiteX8" fmla="*/ 96883 w 257175"/>
                      <a:gd name="connsiteY8" fmla="*/ 65252 h 123825"/>
                      <a:gd name="connsiteX9" fmla="*/ 156890 w 257175"/>
                      <a:gd name="connsiteY9" fmla="*/ 65252 h 123825"/>
                      <a:gd name="connsiteX10" fmla="*/ 158795 w 257175"/>
                      <a:gd name="connsiteY10" fmla="*/ 65252 h 123825"/>
                      <a:gd name="connsiteX11" fmla="*/ 182608 w 257175"/>
                      <a:gd name="connsiteY11" fmla="*/ 52870 h 123825"/>
                      <a:gd name="connsiteX12" fmla="*/ 216898 w 257175"/>
                      <a:gd name="connsiteY12" fmla="*/ 21437 h 123825"/>
                      <a:gd name="connsiteX13" fmla="*/ 232138 w 257175"/>
                      <a:gd name="connsiteY13" fmla="*/ 9055 h 123825"/>
                      <a:gd name="connsiteX14" fmla="*/ 251188 w 257175"/>
                      <a:gd name="connsiteY14" fmla="*/ 14770 h 123825"/>
                      <a:gd name="connsiteX15" fmla="*/ 248330 w 257175"/>
                      <a:gd name="connsiteY15" fmla="*/ 32867 h 123825"/>
                      <a:gd name="connsiteX16" fmla="*/ 214040 w 257175"/>
                      <a:gd name="connsiteY16" fmla="*/ 67157 h 123825"/>
                      <a:gd name="connsiteX17" fmla="*/ 214040 w 257175"/>
                      <a:gd name="connsiteY17" fmla="*/ 67157 h 123825"/>
                      <a:gd name="connsiteX18" fmla="*/ 183561 w 257175"/>
                      <a:gd name="connsiteY18" fmla="*/ 97637 h 123825"/>
                      <a:gd name="connsiteX19" fmla="*/ 155938 w 257175"/>
                      <a:gd name="connsiteY19" fmla="*/ 111925 h 123825"/>
                      <a:gd name="connsiteX20" fmla="*/ 7348 w 257175"/>
                      <a:gd name="connsiteY20" fmla="*/ 125260 h 123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57175" h="123825">
                        <a:moveTo>
                          <a:pt x="7348" y="50965"/>
                        </a:moveTo>
                        <a:cubicBezTo>
                          <a:pt x="7348" y="50965"/>
                          <a:pt x="22588" y="35725"/>
                          <a:pt x="33065" y="24295"/>
                        </a:cubicBezTo>
                        <a:cubicBezTo>
                          <a:pt x="42590" y="13817"/>
                          <a:pt x="54973" y="9055"/>
                          <a:pt x="67355" y="9055"/>
                        </a:cubicBezTo>
                        <a:cubicBezTo>
                          <a:pt x="96883" y="8102"/>
                          <a:pt x="125458" y="8102"/>
                          <a:pt x="154986" y="8102"/>
                        </a:cubicBezTo>
                        <a:cubicBezTo>
                          <a:pt x="161653" y="8102"/>
                          <a:pt x="169273" y="13817"/>
                          <a:pt x="171178" y="20485"/>
                        </a:cubicBezTo>
                        <a:cubicBezTo>
                          <a:pt x="174036" y="32867"/>
                          <a:pt x="163558" y="43345"/>
                          <a:pt x="152128" y="43345"/>
                        </a:cubicBezTo>
                        <a:cubicBezTo>
                          <a:pt x="134983" y="43345"/>
                          <a:pt x="116886" y="43345"/>
                          <a:pt x="98788" y="43345"/>
                        </a:cubicBezTo>
                        <a:cubicBezTo>
                          <a:pt x="91168" y="43345"/>
                          <a:pt x="87358" y="47155"/>
                          <a:pt x="87358" y="53822"/>
                        </a:cubicBezTo>
                        <a:cubicBezTo>
                          <a:pt x="86405" y="58585"/>
                          <a:pt x="92120" y="65252"/>
                          <a:pt x="96883" y="65252"/>
                        </a:cubicBezTo>
                        <a:cubicBezTo>
                          <a:pt x="116886" y="65252"/>
                          <a:pt x="136888" y="65252"/>
                          <a:pt x="156890" y="65252"/>
                        </a:cubicBezTo>
                        <a:cubicBezTo>
                          <a:pt x="157843" y="65252"/>
                          <a:pt x="157843" y="65252"/>
                          <a:pt x="158795" y="65252"/>
                        </a:cubicBezTo>
                        <a:cubicBezTo>
                          <a:pt x="167368" y="63347"/>
                          <a:pt x="174988" y="59537"/>
                          <a:pt x="182608" y="52870"/>
                        </a:cubicBezTo>
                        <a:cubicBezTo>
                          <a:pt x="194038" y="42392"/>
                          <a:pt x="205468" y="31915"/>
                          <a:pt x="216898" y="21437"/>
                        </a:cubicBezTo>
                        <a:cubicBezTo>
                          <a:pt x="221661" y="16675"/>
                          <a:pt x="226423" y="11912"/>
                          <a:pt x="232138" y="9055"/>
                        </a:cubicBezTo>
                        <a:cubicBezTo>
                          <a:pt x="238805" y="5245"/>
                          <a:pt x="246425" y="8102"/>
                          <a:pt x="251188" y="14770"/>
                        </a:cubicBezTo>
                        <a:cubicBezTo>
                          <a:pt x="254998" y="19532"/>
                          <a:pt x="253093" y="27152"/>
                          <a:pt x="248330" y="32867"/>
                        </a:cubicBezTo>
                        <a:cubicBezTo>
                          <a:pt x="236900" y="44297"/>
                          <a:pt x="225470" y="55727"/>
                          <a:pt x="214040" y="67157"/>
                        </a:cubicBezTo>
                        <a:lnTo>
                          <a:pt x="214040" y="67157"/>
                        </a:lnTo>
                        <a:cubicBezTo>
                          <a:pt x="203563" y="77635"/>
                          <a:pt x="194038" y="87160"/>
                          <a:pt x="183561" y="97637"/>
                        </a:cubicBezTo>
                        <a:cubicBezTo>
                          <a:pt x="175940" y="105257"/>
                          <a:pt x="167368" y="110972"/>
                          <a:pt x="155938" y="111925"/>
                        </a:cubicBezTo>
                        <a:cubicBezTo>
                          <a:pt x="132125" y="114782"/>
                          <a:pt x="7348" y="125260"/>
                          <a:pt x="7348" y="125260"/>
                        </a:cubicBez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  <p:grpSp>
                <p:nvGrpSpPr>
                  <p:cNvPr id="67" name="Group 66">
                    <a:extLst>
                      <a:ext uri="{FF2B5EF4-FFF2-40B4-BE49-F238E27FC236}">
                        <a16:creationId xmlns:a16="http://schemas.microsoft.com/office/drawing/2014/main" id="{E240A591-7DD9-47C4-90B7-5AAE878AD07D}"/>
                      </a:ext>
                    </a:extLst>
                  </p:cNvPr>
                  <p:cNvGrpSpPr/>
                  <p:nvPr/>
                </p:nvGrpSpPr>
                <p:grpSpPr>
                  <a:xfrm>
                    <a:off x="9054868" y="252041"/>
                    <a:ext cx="217720" cy="224741"/>
                    <a:chOff x="6979556" y="4967290"/>
                    <a:chExt cx="295275" cy="304800"/>
                  </a:xfrm>
                </p:grpSpPr>
                <p:sp>
                  <p:nvSpPr>
                    <p:cNvPr id="68" name="Freeform: Shape 67">
                      <a:extLst>
                        <a:ext uri="{FF2B5EF4-FFF2-40B4-BE49-F238E27FC236}">
                          <a16:creationId xmlns:a16="http://schemas.microsoft.com/office/drawing/2014/main" id="{815B32AF-2AA3-46EB-866F-114BE795E6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50993" y="5045401"/>
                      <a:ext cx="152401" cy="152401"/>
                    </a:xfrm>
                    <a:custGeom>
                      <a:avLst/>
                      <a:gdLst>
                        <a:gd name="connsiteX0" fmla="*/ 150223 w 152400"/>
                        <a:gd name="connsiteY0" fmla="*/ 78786 h 152400"/>
                        <a:gd name="connsiteX1" fmla="*/ 78786 w 152400"/>
                        <a:gd name="connsiteY1" fmla="*/ 150223 h 152400"/>
                        <a:gd name="connsiteX2" fmla="*/ 7348 w 152400"/>
                        <a:gd name="connsiteY2" fmla="*/ 78786 h 152400"/>
                        <a:gd name="connsiteX3" fmla="*/ 78786 w 152400"/>
                        <a:gd name="connsiteY3" fmla="*/ 7348 h 152400"/>
                        <a:gd name="connsiteX4" fmla="*/ 150223 w 152400"/>
                        <a:gd name="connsiteY4" fmla="*/ 78786 h 152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2400" h="152400">
                          <a:moveTo>
                            <a:pt x="150223" y="78786"/>
                          </a:moveTo>
                          <a:cubicBezTo>
                            <a:pt x="150223" y="118239"/>
                            <a:pt x="118240" y="150223"/>
                            <a:pt x="78786" y="150223"/>
                          </a:cubicBezTo>
                          <a:cubicBezTo>
                            <a:pt x="39332" y="150223"/>
                            <a:pt x="7348" y="118239"/>
                            <a:pt x="7348" y="78786"/>
                          </a:cubicBezTo>
                          <a:cubicBezTo>
                            <a:pt x="7348" y="39332"/>
                            <a:pt x="39332" y="7348"/>
                            <a:pt x="78786" y="7348"/>
                          </a:cubicBezTo>
                          <a:cubicBezTo>
                            <a:pt x="118240" y="7348"/>
                            <a:pt x="150223" y="39332"/>
                            <a:pt x="150223" y="78786"/>
                          </a:cubicBezTo>
                          <a:close/>
                        </a:path>
                      </a:pathLst>
                    </a:custGeom>
                    <a:noFill/>
                    <a:ln w="12700" cap="sq">
                      <a:solidFill>
                        <a:schemeClr val="bg1">
                          <a:lumMod val="75000"/>
                          <a:alpha val="25000"/>
                        </a:schemeClr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900">
                        <a:gradFill>
                          <a:gsLst>
                            <a:gs pos="0">
                              <a:srgbClr val="505050"/>
                            </a:gs>
                            <a:gs pos="100000">
                              <a:srgbClr val="505050"/>
                            </a:gs>
                          </a:gsLst>
                          <a:lin ang="5400000" scaled="1"/>
                        </a:gradFill>
                      </a:endParaRPr>
                    </a:p>
                  </p:txBody>
                </p:sp>
                <p:sp>
                  <p:nvSpPr>
                    <p:cNvPr id="69" name="Freeform: Shape 68">
                      <a:extLst>
                        <a:ext uri="{FF2B5EF4-FFF2-40B4-BE49-F238E27FC236}">
                          <a16:creationId xmlns:a16="http://schemas.microsoft.com/office/drawing/2014/main" id="{98DF6162-2A3B-484B-96E4-B71D68C1E3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79556" y="4967290"/>
                      <a:ext cx="295275" cy="304800"/>
                    </a:xfrm>
                    <a:custGeom>
                      <a:avLst/>
                      <a:gdLst>
                        <a:gd name="connsiteX0" fmla="*/ 274048 w 295275"/>
                        <a:gd name="connsiteY0" fmla="*/ 156891 h 304800"/>
                        <a:gd name="connsiteX1" fmla="*/ 268333 w 295275"/>
                        <a:gd name="connsiteY1" fmla="*/ 118791 h 304800"/>
                        <a:gd name="connsiteX2" fmla="*/ 292145 w 295275"/>
                        <a:gd name="connsiteY2" fmla="*/ 104503 h 304800"/>
                        <a:gd name="connsiteX3" fmla="*/ 266428 w 295275"/>
                        <a:gd name="connsiteY3" fmla="*/ 58783 h 304800"/>
                        <a:gd name="connsiteX4" fmla="*/ 241663 w 295275"/>
                        <a:gd name="connsiteY4" fmla="*/ 73071 h 304800"/>
                        <a:gd name="connsiteX5" fmla="*/ 175941 w 295275"/>
                        <a:gd name="connsiteY5" fmla="*/ 34971 h 304800"/>
                        <a:gd name="connsiteX6" fmla="*/ 175941 w 295275"/>
                        <a:gd name="connsiteY6" fmla="*/ 7348 h 304800"/>
                        <a:gd name="connsiteX7" fmla="*/ 123553 w 295275"/>
                        <a:gd name="connsiteY7" fmla="*/ 7348 h 304800"/>
                        <a:gd name="connsiteX8" fmla="*/ 123553 w 295275"/>
                        <a:gd name="connsiteY8" fmla="*/ 34971 h 304800"/>
                        <a:gd name="connsiteX9" fmla="*/ 57830 w 295275"/>
                        <a:gd name="connsiteY9" fmla="*/ 73071 h 304800"/>
                        <a:gd name="connsiteX10" fmla="*/ 33066 w 295275"/>
                        <a:gd name="connsiteY10" fmla="*/ 58783 h 304800"/>
                        <a:gd name="connsiteX11" fmla="*/ 7348 w 295275"/>
                        <a:gd name="connsiteY11" fmla="*/ 104503 h 304800"/>
                        <a:gd name="connsiteX12" fmla="*/ 31161 w 295275"/>
                        <a:gd name="connsiteY12" fmla="*/ 118791 h 304800"/>
                        <a:gd name="connsiteX13" fmla="*/ 25445 w 295275"/>
                        <a:gd name="connsiteY13" fmla="*/ 156891 h 304800"/>
                        <a:gd name="connsiteX14" fmla="*/ 31161 w 295275"/>
                        <a:gd name="connsiteY14" fmla="*/ 194991 h 304800"/>
                        <a:gd name="connsiteX15" fmla="*/ 7348 w 295275"/>
                        <a:gd name="connsiteY15" fmla="*/ 209278 h 304800"/>
                        <a:gd name="connsiteX16" fmla="*/ 33066 w 295275"/>
                        <a:gd name="connsiteY16" fmla="*/ 254998 h 304800"/>
                        <a:gd name="connsiteX17" fmla="*/ 57830 w 295275"/>
                        <a:gd name="connsiteY17" fmla="*/ 240711 h 304800"/>
                        <a:gd name="connsiteX18" fmla="*/ 123553 w 295275"/>
                        <a:gd name="connsiteY18" fmla="*/ 278811 h 304800"/>
                        <a:gd name="connsiteX19" fmla="*/ 123553 w 295275"/>
                        <a:gd name="connsiteY19" fmla="*/ 306433 h 304800"/>
                        <a:gd name="connsiteX20" fmla="*/ 175941 w 295275"/>
                        <a:gd name="connsiteY20" fmla="*/ 306433 h 304800"/>
                        <a:gd name="connsiteX21" fmla="*/ 175941 w 295275"/>
                        <a:gd name="connsiteY21" fmla="*/ 278811 h 304800"/>
                        <a:gd name="connsiteX22" fmla="*/ 241663 w 295275"/>
                        <a:gd name="connsiteY22" fmla="*/ 240711 h 304800"/>
                        <a:gd name="connsiteX23" fmla="*/ 266428 w 295275"/>
                        <a:gd name="connsiteY23" fmla="*/ 254998 h 304800"/>
                        <a:gd name="connsiteX24" fmla="*/ 292145 w 295275"/>
                        <a:gd name="connsiteY24" fmla="*/ 209278 h 304800"/>
                        <a:gd name="connsiteX25" fmla="*/ 268333 w 295275"/>
                        <a:gd name="connsiteY25" fmla="*/ 194991 h 304800"/>
                        <a:gd name="connsiteX26" fmla="*/ 274048 w 295275"/>
                        <a:gd name="connsiteY26" fmla="*/ 156891 h 3048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95275" h="304800">
                          <a:moveTo>
                            <a:pt x="274048" y="156891"/>
                          </a:moveTo>
                          <a:cubicBezTo>
                            <a:pt x="274048" y="143556"/>
                            <a:pt x="272143" y="131173"/>
                            <a:pt x="268333" y="118791"/>
                          </a:cubicBezTo>
                          <a:lnTo>
                            <a:pt x="292145" y="104503"/>
                          </a:lnTo>
                          <a:lnTo>
                            <a:pt x="266428" y="58783"/>
                          </a:lnTo>
                          <a:lnTo>
                            <a:pt x="241663" y="73071"/>
                          </a:lnTo>
                          <a:cubicBezTo>
                            <a:pt x="224518" y="54021"/>
                            <a:pt x="201658" y="40686"/>
                            <a:pt x="175941" y="34971"/>
                          </a:cubicBezTo>
                          <a:lnTo>
                            <a:pt x="175941" y="7348"/>
                          </a:lnTo>
                          <a:lnTo>
                            <a:pt x="123553" y="7348"/>
                          </a:lnTo>
                          <a:lnTo>
                            <a:pt x="123553" y="34971"/>
                          </a:lnTo>
                          <a:cubicBezTo>
                            <a:pt x="97836" y="40686"/>
                            <a:pt x="74975" y="54021"/>
                            <a:pt x="57830" y="73071"/>
                          </a:cubicBezTo>
                          <a:lnTo>
                            <a:pt x="33066" y="58783"/>
                          </a:lnTo>
                          <a:lnTo>
                            <a:pt x="7348" y="104503"/>
                          </a:lnTo>
                          <a:lnTo>
                            <a:pt x="31161" y="118791"/>
                          </a:lnTo>
                          <a:cubicBezTo>
                            <a:pt x="27350" y="131173"/>
                            <a:pt x="25445" y="143556"/>
                            <a:pt x="25445" y="156891"/>
                          </a:cubicBezTo>
                          <a:cubicBezTo>
                            <a:pt x="25445" y="170226"/>
                            <a:pt x="27350" y="182608"/>
                            <a:pt x="31161" y="194991"/>
                          </a:cubicBezTo>
                          <a:lnTo>
                            <a:pt x="7348" y="209278"/>
                          </a:lnTo>
                          <a:lnTo>
                            <a:pt x="33066" y="254998"/>
                          </a:lnTo>
                          <a:lnTo>
                            <a:pt x="57830" y="240711"/>
                          </a:lnTo>
                          <a:cubicBezTo>
                            <a:pt x="74975" y="259761"/>
                            <a:pt x="97836" y="273096"/>
                            <a:pt x="123553" y="278811"/>
                          </a:cubicBezTo>
                          <a:lnTo>
                            <a:pt x="123553" y="306433"/>
                          </a:lnTo>
                          <a:lnTo>
                            <a:pt x="175941" y="306433"/>
                          </a:lnTo>
                          <a:lnTo>
                            <a:pt x="175941" y="278811"/>
                          </a:lnTo>
                          <a:cubicBezTo>
                            <a:pt x="201658" y="273096"/>
                            <a:pt x="224518" y="259761"/>
                            <a:pt x="241663" y="240711"/>
                          </a:cubicBezTo>
                          <a:lnTo>
                            <a:pt x="266428" y="254998"/>
                          </a:lnTo>
                          <a:lnTo>
                            <a:pt x="292145" y="209278"/>
                          </a:lnTo>
                          <a:lnTo>
                            <a:pt x="268333" y="194991"/>
                          </a:lnTo>
                          <a:cubicBezTo>
                            <a:pt x="272143" y="183561"/>
                            <a:pt x="274048" y="170226"/>
                            <a:pt x="274048" y="156891"/>
                          </a:cubicBezTo>
                          <a:close/>
                        </a:path>
                      </a:pathLst>
                    </a:custGeom>
                    <a:noFill/>
                    <a:ln w="12700" cap="sq">
                      <a:solidFill>
                        <a:schemeClr val="bg1">
                          <a:lumMod val="75000"/>
                          <a:alpha val="25000"/>
                        </a:schemeClr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900">
                        <a:gradFill>
                          <a:gsLst>
                            <a:gs pos="0">
                              <a:srgbClr val="505050"/>
                            </a:gs>
                            <a:gs pos="100000">
                              <a:srgbClr val="505050"/>
                            </a:gs>
                          </a:gsLst>
                          <a:lin ang="5400000" scaled="1"/>
                        </a:gradFill>
                      </a:endParaRPr>
                    </a:p>
                  </p:txBody>
                </p:sp>
              </p:grpSp>
            </p:grpSp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28336CB-6ADA-4FA9-B96A-FF677B5DB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649389" y="138519"/>
              <a:ext cx="1055415" cy="818743"/>
              <a:chOff x="9649389" y="138519"/>
              <a:chExt cx="1055415" cy="818743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36EBD329-D4D3-4814-BA49-29BAA6AE70DC}"/>
                  </a:ext>
                </a:extLst>
              </p:cNvPr>
              <p:cNvSpPr/>
              <p:nvPr/>
            </p:nvSpPr>
            <p:spPr bwMode="auto">
              <a:xfrm rot="17738030">
                <a:off x="968074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757730D7-72D9-4415-A10F-E11E2D3FC2BA}"/>
                  </a:ext>
                </a:extLst>
              </p:cNvPr>
              <p:cNvGrpSpPr/>
              <p:nvPr/>
            </p:nvGrpSpPr>
            <p:grpSpPr>
              <a:xfrm>
                <a:off x="9649389" y="185254"/>
                <a:ext cx="1055415" cy="725273"/>
                <a:chOff x="9649389" y="185254"/>
                <a:chExt cx="1055415" cy="725273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51A474AD-BA0F-4C64-858A-BE2F48BF972E}"/>
                    </a:ext>
                  </a:extLst>
                </p:cNvPr>
                <p:cNvSpPr/>
                <p:nvPr/>
              </p:nvSpPr>
              <p:spPr bwMode="auto">
                <a:xfrm>
                  <a:off x="9727479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FD289446-B1A4-4238-B6F4-03EA5DD3A3FB}"/>
                    </a:ext>
                  </a:extLst>
                </p:cNvPr>
                <p:cNvSpPr/>
                <p:nvPr/>
              </p:nvSpPr>
              <p:spPr bwMode="auto">
                <a:xfrm rot="5592036">
                  <a:off x="10351019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2E9F6B88-DE18-449C-85BB-F2429897B345}"/>
                    </a:ext>
                  </a:extLst>
                </p:cNvPr>
                <p:cNvSpPr/>
                <p:nvPr/>
              </p:nvSpPr>
              <p:spPr>
                <a:xfrm>
                  <a:off x="9649389" y="273050"/>
                  <a:ext cx="881452" cy="54968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Model-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driven</a:t>
                  </a:r>
                </a:p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58" name="Graphic 217">
                  <a:extLst>
                    <a:ext uri="{FF2B5EF4-FFF2-40B4-BE49-F238E27FC236}">
                      <a16:creationId xmlns:a16="http://schemas.microsoft.com/office/drawing/2014/main" id="{144B5BBF-6589-4514-A614-945B15A04412}"/>
                    </a:ext>
                  </a:extLst>
                </p:cNvPr>
                <p:cNvSpPr/>
                <p:nvPr/>
              </p:nvSpPr>
              <p:spPr>
                <a:xfrm>
                  <a:off x="9876278" y="371475"/>
                  <a:ext cx="427674" cy="352830"/>
                </a:xfrm>
                <a:custGeom>
                  <a:avLst/>
                  <a:gdLst>
                    <a:gd name="connsiteX0" fmla="*/ 176974 w 381000"/>
                    <a:gd name="connsiteY0" fmla="*/ 0 h 314325"/>
                    <a:gd name="connsiteX1" fmla="*/ 382048 w 381000"/>
                    <a:gd name="connsiteY1" fmla="*/ 68771 h 314325"/>
                    <a:gd name="connsiteX2" fmla="*/ 382048 w 381000"/>
                    <a:gd name="connsiteY2" fmla="*/ 239744 h 314325"/>
                    <a:gd name="connsiteX3" fmla="*/ 176974 w 381000"/>
                    <a:gd name="connsiteY3" fmla="*/ 318611 h 314325"/>
                    <a:gd name="connsiteX4" fmla="*/ 176974 w 381000"/>
                    <a:gd name="connsiteY4" fmla="*/ 0 h 314325"/>
                    <a:gd name="connsiteX5" fmla="*/ 176974 w 381000"/>
                    <a:gd name="connsiteY5" fmla="*/ 0 h 314325"/>
                    <a:gd name="connsiteX6" fmla="*/ 134207 w 381000"/>
                    <a:gd name="connsiteY6" fmla="*/ 0 h 314325"/>
                    <a:gd name="connsiteX7" fmla="*/ 0 w 381000"/>
                    <a:gd name="connsiteY7" fmla="*/ 68675 h 314325"/>
                    <a:gd name="connsiteX8" fmla="*/ 0 w 381000"/>
                    <a:gd name="connsiteY8" fmla="*/ 68675 h 314325"/>
                    <a:gd name="connsiteX9" fmla="*/ 0 w 381000"/>
                    <a:gd name="connsiteY9" fmla="*/ 68675 h 314325"/>
                    <a:gd name="connsiteX10" fmla="*/ 0 w 381000"/>
                    <a:gd name="connsiteY10" fmla="*/ 239649 h 314325"/>
                    <a:gd name="connsiteX11" fmla="*/ 134207 w 381000"/>
                    <a:gd name="connsiteY11" fmla="*/ 318516 h 314325"/>
                    <a:gd name="connsiteX12" fmla="*/ 32480 w 381000"/>
                    <a:gd name="connsiteY12" fmla="*/ 104394 h 314325"/>
                    <a:gd name="connsiteX13" fmla="*/ 32480 w 381000"/>
                    <a:gd name="connsiteY13" fmla="*/ 213170 h 314325"/>
                    <a:gd name="connsiteX14" fmla="*/ 74486 w 381000"/>
                    <a:gd name="connsiteY14" fmla="*/ 82010 h 314325"/>
                    <a:gd name="connsiteX15" fmla="*/ 74486 w 381000"/>
                    <a:gd name="connsiteY15" fmla="*/ 237458 h 314325"/>
                    <a:gd name="connsiteX16" fmla="*/ 116491 w 381000"/>
                    <a:gd name="connsiteY16" fmla="*/ 69533 h 314325"/>
                    <a:gd name="connsiteX17" fmla="*/ 116491 w 381000"/>
                    <a:gd name="connsiteY17" fmla="*/ 252317 h 314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81000" h="314325">
                      <a:moveTo>
                        <a:pt x="176974" y="0"/>
                      </a:moveTo>
                      <a:lnTo>
                        <a:pt x="382048" y="68771"/>
                      </a:lnTo>
                      <a:lnTo>
                        <a:pt x="382048" y="239744"/>
                      </a:lnTo>
                      <a:lnTo>
                        <a:pt x="176974" y="318611"/>
                      </a:lnTo>
                      <a:lnTo>
                        <a:pt x="176974" y="0"/>
                      </a:lnTo>
                      <a:lnTo>
                        <a:pt x="176974" y="0"/>
                      </a:lnTo>
                      <a:close/>
                      <a:moveTo>
                        <a:pt x="134207" y="0"/>
                      </a:move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239649"/>
                      </a:lnTo>
                      <a:lnTo>
                        <a:pt x="134207" y="318516"/>
                      </a:lnTo>
                      <a:moveTo>
                        <a:pt x="32480" y="104394"/>
                      </a:moveTo>
                      <a:lnTo>
                        <a:pt x="32480" y="213170"/>
                      </a:lnTo>
                      <a:moveTo>
                        <a:pt x="74486" y="82010"/>
                      </a:moveTo>
                      <a:lnTo>
                        <a:pt x="74486" y="237458"/>
                      </a:lnTo>
                      <a:moveTo>
                        <a:pt x="116491" y="69533"/>
                      </a:moveTo>
                      <a:lnTo>
                        <a:pt x="116491" y="252317"/>
                      </a:lnTo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2A8AD09-51B9-44C2-88B6-D41F6014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813293" y="138519"/>
              <a:ext cx="1024061" cy="818743"/>
              <a:chOff x="10813293" y="138519"/>
              <a:chExt cx="1024061" cy="818743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07BD27B-4666-4700-9D77-9B84C75355E4}"/>
                  </a:ext>
                </a:extLst>
              </p:cNvPr>
              <p:cNvSpPr/>
              <p:nvPr/>
            </p:nvSpPr>
            <p:spPr bwMode="auto">
              <a:xfrm rot="17738030">
                <a:off x="1081329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04267984-4823-4B4A-86B4-6755FE968629}"/>
                  </a:ext>
                </a:extLst>
              </p:cNvPr>
              <p:cNvGrpSpPr/>
              <p:nvPr/>
            </p:nvGrpSpPr>
            <p:grpSpPr>
              <a:xfrm>
                <a:off x="10860028" y="185254"/>
                <a:ext cx="977326" cy="725273"/>
                <a:chOff x="10860028" y="185254"/>
                <a:chExt cx="977326" cy="725273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FD1A680-9695-41D3-8F5C-3327DCBFBD20}"/>
                    </a:ext>
                  </a:extLst>
                </p:cNvPr>
                <p:cNvSpPr/>
                <p:nvPr/>
              </p:nvSpPr>
              <p:spPr bwMode="auto">
                <a:xfrm>
                  <a:off x="10860028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9D17E133-71BC-4B1D-A9DC-CF742FDBC180}"/>
                    </a:ext>
                  </a:extLst>
                </p:cNvPr>
                <p:cNvSpPr/>
                <p:nvPr/>
              </p:nvSpPr>
              <p:spPr bwMode="auto">
                <a:xfrm rot="5592036">
                  <a:off x="11483569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9043A46B-B154-4A04-8043-0B0EF8F43DD1}"/>
                    </a:ext>
                  </a:extLst>
                </p:cNvPr>
                <p:cNvSpPr/>
                <p:nvPr/>
              </p:nvSpPr>
              <p:spPr>
                <a:xfrm>
                  <a:off x="10896208" y="373780"/>
                  <a:ext cx="652913" cy="34822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>
                    <a:lnSpc>
                      <a:spcPct val="90000"/>
                    </a:lnSpc>
                  </a:pP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Power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Automate</a:t>
                  </a:r>
                </a:p>
              </p:txBody>
            </p: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8197646E-7C97-443D-8B31-D97A3F9A504E}"/>
                    </a:ext>
                  </a:extLst>
                </p:cNvPr>
                <p:cNvGrpSpPr/>
                <p:nvPr/>
              </p:nvGrpSpPr>
              <p:grpSpPr>
                <a:xfrm>
                  <a:off x="11064379" y="352673"/>
                  <a:ext cx="316570" cy="390434"/>
                  <a:chOff x="9753584" y="2983718"/>
                  <a:chExt cx="722084" cy="890566"/>
                </a:xfrm>
              </p:grpSpPr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32EB3F70-E847-4983-8B7D-30690C8E9A40}"/>
                      </a:ext>
                    </a:extLst>
                  </p:cNvPr>
                  <p:cNvSpPr/>
                  <p:nvPr/>
                </p:nvSpPr>
                <p:spPr>
                  <a:xfrm>
                    <a:off x="9753584" y="3152202"/>
                    <a:ext cx="722084" cy="722082"/>
                  </a:xfrm>
                  <a:custGeom>
                    <a:avLst/>
                    <a:gdLst>
                      <a:gd name="connsiteX0" fmla="*/ 75928 w 200025"/>
                      <a:gd name="connsiteY0" fmla="*/ 7348 h 200025"/>
                      <a:gd name="connsiteX1" fmla="*/ 7348 w 200025"/>
                      <a:gd name="connsiteY1" fmla="*/ 99741 h 200025"/>
                      <a:gd name="connsiteX2" fmla="*/ 103551 w 200025"/>
                      <a:gd name="connsiteY2" fmla="*/ 195943 h 200025"/>
                      <a:gd name="connsiteX3" fmla="*/ 199753 w 200025"/>
                      <a:gd name="connsiteY3" fmla="*/ 99741 h 200025"/>
                      <a:gd name="connsiteX4" fmla="*/ 131173 w 200025"/>
                      <a:gd name="connsiteY4" fmla="*/ 7348 h 200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0025" h="200025">
                        <a:moveTo>
                          <a:pt x="75928" y="7348"/>
                        </a:moveTo>
                        <a:cubicBezTo>
                          <a:pt x="35923" y="18778"/>
                          <a:pt x="7348" y="55926"/>
                          <a:pt x="7348" y="99741"/>
                        </a:cubicBezTo>
                        <a:cubicBezTo>
                          <a:pt x="7348" y="153081"/>
                          <a:pt x="50211" y="195943"/>
                          <a:pt x="103551" y="195943"/>
                        </a:cubicBezTo>
                        <a:cubicBezTo>
                          <a:pt x="156891" y="195943"/>
                          <a:pt x="199753" y="153081"/>
                          <a:pt x="199753" y="99741"/>
                        </a:cubicBezTo>
                        <a:cubicBezTo>
                          <a:pt x="199753" y="55926"/>
                          <a:pt x="171178" y="19731"/>
                          <a:pt x="131173" y="7348"/>
                        </a:cubicBez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2900F7D6-6D7C-4FCA-A4E8-CADB598D0BF1}"/>
                      </a:ext>
                    </a:extLst>
                  </p:cNvPr>
                  <p:cNvSpPr/>
                  <p:nvPr/>
                </p:nvSpPr>
                <p:spPr>
                  <a:xfrm>
                    <a:off x="10100874" y="2983718"/>
                    <a:ext cx="34385" cy="550158"/>
                  </a:xfrm>
                  <a:custGeom>
                    <a:avLst/>
                    <a:gdLst>
                      <a:gd name="connsiteX0" fmla="*/ 7348 w 9525"/>
                      <a:gd name="connsiteY0" fmla="*/ 145461 h 152400"/>
                      <a:gd name="connsiteX1" fmla="*/ 7348 w 9525"/>
                      <a:gd name="connsiteY1" fmla="*/ 7348 h 15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525" h="152400">
                        <a:moveTo>
                          <a:pt x="7348" y="145461"/>
                        </a:moveTo>
                        <a:lnTo>
                          <a:pt x="7348" y="7348"/>
                        </a:ln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</p:grpSp>
          </p:grp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18F6E5B-3285-43AC-9921-AEF4773FA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627799" y="97077"/>
              <a:ext cx="1084871" cy="901628"/>
              <a:chOff x="7415641" y="1662519"/>
              <a:chExt cx="985138" cy="818743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16A982B-719F-415F-B05E-5CC3D7FBA510}"/>
                  </a:ext>
                </a:extLst>
              </p:cNvPr>
              <p:cNvSpPr/>
              <p:nvPr/>
            </p:nvSpPr>
            <p:spPr bwMode="auto">
              <a:xfrm rot="17738030">
                <a:off x="7415641" y="166251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18A8713-AB53-4D5D-9E18-BE854A38CEF2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4C21885-2B8C-4A9B-8EBA-C01ECFEA7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519010" y="77112"/>
              <a:ext cx="1060187" cy="901628"/>
              <a:chOff x="7438056" y="1644389"/>
              <a:chExt cx="962723" cy="818743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65FD82E7-1B43-499E-BAF7-3735814C737F}"/>
                  </a:ext>
                </a:extLst>
              </p:cNvPr>
              <p:cNvSpPr/>
              <p:nvPr/>
            </p:nvSpPr>
            <p:spPr bwMode="auto">
              <a:xfrm rot="17738030">
                <a:off x="7438056" y="164438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48FC7D3-8634-4107-9A4C-E7AEA74441C0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7A94E92-AC52-49EF-A0BC-F537B268A7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758099" y="97077"/>
              <a:ext cx="1084871" cy="901628"/>
              <a:chOff x="7415641" y="1662519"/>
              <a:chExt cx="985138" cy="818743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A907669-8FE3-42C6-B6F0-4DAAC5D88E4F}"/>
                  </a:ext>
                </a:extLst>
              </p:cNvPr>
              <p:cNvSpPr/>
              <p:nvPr/>
            </p:nvSpPr>
            <p:spPr bwMode="auto">
              <a:xfrm rot="17738030">
                <a:off x="7415641" y="166251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EFD9D410-17C1-4654-ADF6-F13B39E12E4B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723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6DC36F-643B-4380-A337-957CF447313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2403474"/>
            <a:ext cx="11586711" cy="1135063"/>
          </a:xfrm>
        </p:spPr>
        <p:txBody>
          <a:bodyPr anchor="ctr"/>
          <a:lstStyle/>
          <a:p>
            <a:r>
              <a:rPr lang="en-IN" sz="4800" dirty="0"/>
              <a:t>Hands-on-lab 2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E88250F-9396-446C-9598-7B9318D965EA}"/>
              </a:ext>
            </a:extLst>
          </p:cNvPr>
          <p:cNvSpPr txBox="1">
            <a:spLocks/>
          </p:cNvSpPr>
          <p:nvPr/>
        </p:nvSpPr>
        <p:spPr>
          <a:xfrm>
            <a:off x="304800" y="3261108"/>
            <a:ext cx="8040914" cy="984250"/>
          </a:xfrm>
          <a:prstGeom prst="rect">
            <a:avLst/>
          </a:prstGeom>
        </p:spPr>
        <p:txBody>
          <a:bodyPr vert="horz" wrap="square" lIns="0" tIns="91440" rIns="146304" bIns="91440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200" b="1" dirty="0"/>
              <a:t>Module 2: Dataverse</a:t>
            </a:r>
          </a:p>
        </p:txBody>
      </p:sp>
    </p:spTree>
    <p:extLst>
      <p:ext uri="{BB962C8B-B14F-4D97-AF65-F5344CB8AC3E}">
        <p14:creationId xmlns:p14="http://schemas.microsoft.com/office/powerpoint/2010/main" val="64781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A8820B6-B2B9-41C8-BDC3-9B058E381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0537370" y="0"/>
            <a:ext cx="1654630" cy="1329446"/>
          </a:xfrm>
          <a:custGeom>
            <a:avLst/>
            <a:gdLst>
              <a:gd name="connsiteX0" fmla="*/ 748743 w 3809827"/>
              <a:gd name="connsiteY0" fmla="*/ 3061083 h 3061083"/>
              <a:gd name="connsiteX1" fmla="*/ 0 w 3809827"/>
              <a:gd name="connsiteY1" fmla="*/ 2312341 h 3061083"/>
              <a:gd name="connsiteX2" fmla="*/ 0 w 3809827"/>
              <a:gd name="connsiteY2" fmla="*/ 0 h 3061083"/>
              <a:gd name="connsiteX3" fmla="*/ 3809827 w 3809827"/>
              <a:gd name="connsiteY3" fmla="*/ 0 h 306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9827" h="3061083">
                <a:moveTo>
                  <a:pt x="748743" y="3061083"/>
                </a:moveTo>
                <a:lnTo>
                  <a:pt x="0" y="2312341"/>
                </a:lnTo>
                <a:lnTo>
                  <a:pt x="0" y="0"/>
                </a:lnTo>
                <a:lnTo>
                  <a:pt x="3809827" y="0"/>
                </a:lnTo>
                <a:close/>
              </a:path>
            </a:pathLst>
          </a:cu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55549B7A-A7F7-42CF-9CCD-16D78EFA2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2667000" y="-2666999"/>
            <a:ext cx="6857999" cy="12191998"/>
          </a:xfrm>
          <a:custGeom>
            <a:avLst/>
            <a:gdLst>
              <a:gd name="connsiteX0" fmla="*/ 6857999 w 6857999"/>
              <a:gd name="connsiteY0" fmla="*/ 12191998 h 12191998"/>
              <a:gd name="connsiteX1" fmla="*/ 6857999 w 6857999"/>
              <a:gd name="connsiteY1" fmla="*/ 4909395 h 12191998"/>
              <a:gd name="connsiteX2" fmla="*/ 1948605 w 6857999"/>
              <a:gd name="connsiteY2" fmla="*/ 0 h 12191998"/>
              <a:gd name="connsiteX3" fmla="*/ 0 w 6857999"/>
              <a:gd name="connsiteY3" fmla="*/ 0 h 12191998"/>
              <a:gd name="connsiteX4" fmla="*/ 0 w 6857999"/>
              <a:gd name="connsiteY4" fmla="*/ 12191998 h 1219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99" h="12191998">
                <a:moveTo>
                  <a:pt x="6857999" y="12191998"/>
                </a:moveTo>
                <a:lnTo>
                  <a:pt x="6857999" y="4909395"/>
                </a:lnTo>
                <a:lnTo>
                  <a:pt x="1948605" y="0"/>
                </a:lnTo>
                <a:lnTo>
                  <a:pt x="0" y="0"/>
                </a:lnTo>
                <a:lnTo>
                  <a:pt x="0" y="121919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68CCEA26-BABB-4A52-B2F6-065226A67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7401437" y="-14517"/>
            <a:ext cx="4920345" cy="4920346"/>
          </a:xfrm>
          <a:custGeom>
            <a:avLst/>
            <a:gdLst>
              <a:gd name="connsiteX0" fmla="*/ 0 w 4310219"/>
              <a:gd name="connsiteY0" fmla="*/ 0 h 6166514"/>
              <a:gd name="connsiteX1" fmla="*/ 0 w 4310219"/>
              <a:gd name="connsiteY1" fmla="*/ 6166514 h 6166514"/>
              <a:gd name="connsiteX2" fmla="*/ 2453924 w 4310219"/>
              <a:gd name="connsiteY2" fmla="*/ 6166514 h 6166514"/>
              <a:gd name="connsiteX3" fmla="*/ 4310219 w 4310219"/>
              <a:gd name="connsiteY3" fmla="*/ 4310220 h 6166514"/>
              <a:gd name="connsiteX0" fmla="*/ 2453924 w 4310219"/>
              <a:gd name="connsiteY0" fmla="*/ 6166514 h 6197876"/>
              <a:gd name="connsiteX1" fmla="*/ 4310219 w 4310219"/>
              <a:gd name="connsiteY1" fmla="*/ 4310220 h 6197876"/>
              <a:gd name="connsiteX2" fmla="*/ 0 w 4310219"/>
              <a:gd name="connsiteY2" fmla="*/ 0 h 6197876"/>
              <a:gd name="connsiteX3" fmla="*/ 0 w 4310219"/>
              <a:gd name="connsiteY3" fmla="*/ 6166514 h 6197876"/>
              <a:gd name="connsiteX4" fmla="*/ 2485286 w 4310219"/>
              <a:gd name="connsiteY4" fmla="*/ 6197876 h 6197876"/>
              <a:gd name="connsiteX0" fmla="*/ 2453924 w 4310219"/>
              <a:gd name="connsiteY0" fmla="*/ 6166514 h 6166514"/>
              <a:gd name="connsiteX1" fmla="*/ 4310219 w 4310219"/>
              <a:gd name="connsiteY1" fmla="*/ 4310220 h 6166514"/>
              <a:gd name="connsiteX2" fmla="*/ 0 w 4310219"/>
              <a:gd name="connsiteY2" fmla="*/ 0 h 6166514"/>
              <a:gd name="connsiteX3" fmla="*/ 0 w 4310219"/>
              <a:gd name="connsiteY3" fmla="*/ 6166514 h 6166514"/>
              <a:gd name="connsiteX0" fmla="*/ 4310219 w 4310219"/>
              <a:gd name="connsiteY0" fmla="*/ 4310220 h 6166514"/>
              <a:gd name="connsiteX1" fmla="*/ 0 w 4310219"/>
              <a:gd name="connsiteY1" fmla="*/ 0 h 6166514"/>
              <a:gd name="connsiteX2" fmla="*/ 0 w 4310219"/>
              <a:gd name="connsiteY2" fmla="*/ 6166514 h 6166514"/>
              <a:gd name="connsiteX0" fmla="*/ 4310219 w 4310219"/>
              <a:gd name="connsiteY0" fmla="*/ 4310220 h 4310220"/>
              <a:gd name="connsiteX1" fmla="*/ 0 w 4310219"/>
              <a:gd name="connsiteY1" fmla="*/ 0 h 431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10219" h="4310220">
                <a:moveTo>
                  <a:pt x="4310219" y="431022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74277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88" name="Title 6">
            <a:extLst>
              <a:ext uri="{FF2B5EF4-FFF2-40B4-BE49-F238E27FC236}">
                <a16:creationId xmlns:a16="http://schemas.microsoft.com/office/drawing/2014/main" id="{D5034937-E1DD-4795-9018-D59EB8C0D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92376"/>
            <a:ext cx="11908064" cy="578926"/>
          </a:xfrm>
        </p:spPr>
        <p:txBody>
          <a:bodyPr/>
          <a:lstStyle/>
          <a:p>
            <a:r>
              <a:rPr lang="en-IN"/>
              <a:t>Module 2: Learning objectives</a:t>
            </a:r>
          </a:p>
        </p:txBody>
      </p:sp>
      <p:pic>
        <p:nvPicPr>
          <p:cNvPr id="6" name="Picture 5" descr="Icon of a database">
            <a:extLst>
              <a:ext uri="{FF2B5EF4-FFF2-40B4-BE49-F238E27FC236}">
                <a16:creationId xmlns:a16="http://schemas.microsoft.com/office/drawing/2014/main" id="{82195D01-BC11-496B-AD99-BE9C69A42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11" y="1579724"/>
            <a:ext cx="536448" cy="536448"/>
          </a:xfrm>
          <a:prstGeom prst="rect">
            <a:avLst/>
          </a:prstGeom>
        </p:spPr>
      </p:pic>
      <p:sp>
        <p:nvSpPr>
          <p:cNvPr id="138" name="Text Placeholder 3">
            <a:extLst>
              <a:ext uri="{FF2B5EF4-FFF2-40B4-BE49-F238E27FC236}">
                <a16:creationId xmlns:a16="http://schemas.microsoft.com/office/drawing/2014/main" id="{3B3EF95D-0F5D-49EF-BC86-DC8A244C3E36}"/>
              </a:ext>
            </a:extLst>
          </p:cNvPr>
          <p:cNvSpPr txBox="1">
            <a:spLocks/>
          </p:cNvSpPr>
          <p:nvPr/>
        </p:nvSpPr>
        <p:spPr>
          <a:xfrm>
            <a:off x="1131715" y="1621343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Provision a database, if you haven’t already done this</a:t>
            </a:r>
          </a:p>
        </p:txBody>
      </p:sp>
      <p:pic>
        <p:nvPicPr>
          <p:cNvPr id="12" name="Picture 11" descr="Icon of a gear">
            <a:extLst>
              <a:ext uri="{FF2B5EF4-FFF2-40B4-BE49-F238E27FC236}">
                <a16:creationId xmlns:a16="http://schemas.microsoft.com/office/drawing/2014/main" id="{7035615F-CD13-4E8E-9647-2B89F1E35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11" y="2417924"/>
            <a:ext cx="536448" cy="536448"/>
          </a:xfrm>
          <a:prstGeom prst="rect">
            <a:avLst/>
          </a:prstGeom>
        </p:spPr>
      </p:pic>
      <p:sp>
        <p:nvSpPr>
          <p:cNvPr id="145" name="Text Placeholder 3">
            <a:extLst>
              <a:ext uri="{FF2B5EF4-FFF2-40B4-BE49-F238E27FC236}">
                <a16:creationId xmlns:a16="http://schemas.microsoft.com/office/drawing/2014/main" id="{5140BAFF-BA45-46D1-B6FB-705A0E3A13BF}"/>
              </a:ext>
            </a:extLst>
          </p:cNvPr>
          <p:cNvSpPr txBox="1">
            <a:spLocks/>
          </p:cNvSpPr>
          <p:nvPr/>
        </p:nvSpPr>
        <p:spPr>
          <a:xfrm>
            <a:off x="1131715" y="2459543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Work with entities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7C9FA8-EB31-4C15-B18D-033AAF40B980}"/>
              </a:ext>
            </a:extLst>
          </p:cNvPr>
          <p:cNvSpPr/>
          <p:nvPr/>
        </p:nvSpPr>
        <p:spPr>
          <a:xfrm>
            <a:off x="1131715" y="2951947"/>
            <a:ext cx="3973685" cy="10926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Get familiar with standard tables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a custom tables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Customize table columns and choices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calculated fields</a:t>
            </a:r>
          </a:p>
        </p:txBody>
      </p:sp>
      <p:pic>
        <p:nvPicPr>
          <p:cNvPr id="5" name="Picture 4" descr="Icon of a cellphone with a play sign on the screen">
            <a:extLst>
              <a:ext uri="{FF2B5EF4-FFF2-40B4-BE49-F238E27FC236}">
                <a16:creationId xmlns:a16="http://schemas.microsoft.com/office/drawing/2014/main" id="{EFB5DDDE-B836-4575-8599-4E007F6F6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11" y="4246724"/>
            <a:ext cx="536448" cy="536448"/>
          </a:xfrm>
          <a:prstGeom prst="rect">
            <a:avLst/>
          </a:prstGeom>
        </p:spPr>
      </p:pic>
      <p:sp>
        <p:nvSpPr>
          <p:cNvPr id="151" name="Text Placeholder 3">
            <a:extLst>
              <a:ext uri="{FF2B5EF4-FFF2-40B4-BE49-F238E27FC236}">
                <a16:creationId xmlns:a16="http://schemas.microsoft.com/office/drawing/2014/main" id="{3ABC3A94-4D95-4C77-A4ED-4F2187A85BE8}"/>
              </a:ext>
            </a:extLst>
          </p:cNvPr>
          <p:cNvSpPr txBox="1">
            <a:spLocks/>
          </p:cNvSpPr>
          <p:nvPr/>
        </p:nvSpPr>
        <p:spPr>
          <a:xfrm>
            <a:off x="1131715" y="4288343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Work with canvas app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FC267CC1-7136-4F3E-A5AF-4D3F8A3AAA0F}"/>
              </a:ext>
            </a:extLst>
          </p:cNvPr>
          <p:cNvSpPr/>
          <p:nvPr/>
        </p:nvSpPr>
        <p:spPr>
          <a:xfrm>
            <a:off x="1131715" y="4780747"/>
            <a:ext cx="4964285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 the canvas app form control to save data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 the Office 365 connector to get user’s manager info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Configure canvas app settings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Save and share a canvas app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Run a canvas app on a mobile device</a:t>
            </a:r>
          </a:p>
        </p:txBody>
      </p:sp>
      <p:grpSp>
        <p:nvGrpSpPr>
          <p:cNvPr id="158" name="Group 157" descr="A screenshot of a PowerApps page">
            <a:extLst>
              <a:ext uri="{FF2B5EF4-FFF2-40B4-BE49-F238E27FC236}">
                <a16:creationId xmlns:a16="http://schemas.microsoft.com/office/drawing/2014/main" id="{5D670134-28D5-4277-8B18-0EDAC10FE12C}"/>
              </a:ext>
            </a:extLst>
          </p:cNvPr>
          <p:cNvGrpSpPr/>
          <p:nvPr/>
        </p:nvGrpSpPr>
        <p:grpSpPr>
          <a:xfrm>
            <a:off x="8196064" y="1224107"/>
            <a:ext cx="3681651" cy="2255270"/>
            <a:chOff x="8196064" y="1224107"/>
            <a:chExt cx="3681651" cy="2255270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3F58E18D-C675-485F-83E5-C1C9BA73FE9E}"/>
                </a:ext>
              </a:extLst>
            </p:cNvPr>
            <p:cNvGrpSpPr/>
            <p:nvPr/>
          </p:nvGrpSpPr>
          <p:grpSpPr>
            <a:xfrm>
              <a:off x="8288734" y="1305903"/>
              <a:ext cx="3496310" cy="2091680"/>
              <a:chOff x="8288734" y="1305903"/>
              <a:chExt cx="3496310" cy="2091680"/>
            </a:xfrm>
          </p:grpSpPr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942876D6-45C6-4DAD-9984-016F673272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8288734" y="1305903"/>
                <a:ext cx="3496310" cy="2091680"/>
              </a:xfrm>
              <a:prstGeom prst="rect">
                <a:avLst/>
              </a:prstGeom>
              <a:solidFill>
                <a:srgbClr val="21212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2" name="Picture 161" descr="A screenshot of a PowerApps page">
                <a:extLst>
                  <a:ext uri="{FF2B5EF4-FFF2-40B4-BE49-F238E27FC236}">
                    <a16:creationId xmlns:a16="http://schemas.microsoft.com/office/drawing/2014/main" id="{4B1EEF21-D12B-481E-93A1-3FD530EBF2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20132"/>
              <a:stretch/>
            </p:blipFill>
            <p:spPr>
              <a:xfrm>
                <a:off x="8288735" y="1305903"/>
                <a:ext cx="3484166" cy="1956255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0B48564F-125E-4B96-BF37-538E9D930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6064" y="1224107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8" name="Group 7" descr="Screenshot of a Device Ordering App webpage">
            <a:extLst>
              <a:ext uri="{FF2B5EF4-FFF2-40B4-BE49-F238E27FC236}">
                <a16:creationId xmlns:a16="http://schemas.microsoft.com/office/drawing/2014/main" id="{2CD0153F-B1F2-4139-9B44-8AA656E8246B}"/>
              </a:ext>
            </a:extLst>
          </p:cNvPr>
          <p:cNvGrpSpPr/>
          <p:nvPr/>
        </p:nvGrpSpPr>
        <p:grpSpPr>
          <a:xfrm>
            <a:off x="8195714" y="3835429"/>
            <a:ext cx="3681651" cy="2255270"/>
            <a:chOff x="8195714" y="3835429"/>
            <a:chExt cx="3681651" cy="2255270"/>
          </a:xfrm>
        </p:grpSpPr>
        <p:pic>
          <p:nvPicPr>
            <p:cNvPr id="7" name="Picture 6" descr="Screenshot of a Device Ordering App webpage">
              <a:extLst>
                <a:ext uri="{FF2B5EF4-FFF2-40B4-BE49-F238E27FC236}">
                  <a16:creationId xmlns:a16="http://schemas.microsoft.com/office/drawing/2014/main" id="{44908F85-3375-4EB5-92D6-FD88FB8B0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15324" y="3931514"/>
              <a:ext cx="3466979" cy="2064538"/>
            </a:xfrm>
            <a:prstGeom prst="rect">
              <a:avLst/>
            </a:prstGeom>
          </p:spPr>
        </p:pic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C477094B-2347-4ADB-8466-128918141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5714" y="3835429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CFC4D47-2592-4A12-8815-1D900A28B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63808" y="97077"/>
            <a:ext cx="4481166" cy="901628"/>
            <a:chOff x="7363808" y="97077"/>
            <a:chExt cx="4481166" cy="901628"/>
          </a:xfrm>
        </p:grpSpPr>
        <p:grpSp>
          <p:nvGrpSpPr>
            <p:cNvPr id="13" name="Group 12" descr="A breadcrumb of CDS for Apps&#10;">
              <a:extLst>
                <a:ext uri="{FF2B5EF4-FFF2-40B4-BE49-F238E27FC236}">
                  <a16:creationId xmlns:a16="http://schemas.microsoft.com/office/drawing/2014/main" id="{077B70C9-4B91-477D-8C45-993F4CA8556A}"/>
                </a:ext>
              </a:extLst>
            </p:cNvPr>
            <p:cNvGrpSpPr/>
            <p:nvPr/>
          </p:nvGrpSpPr>
          <p:grpSpPr>
            <a:xfrm>
              <a:off x="8548191" y="138519"/>
              <a:ext cx="1024061" cy="818743"/>
              <a:chOff x="8548191" y="138519"/>
              <a:chExt cx="1024061" cy="818743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893DEEF-4383-403C-95FC-5E466E5ACE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7738030">
                <a:off x="854819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1F3ECBE-2910-4055-BD83-EBB3DF7DA4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8594926" y="185254"/>
                <a:ext cx="725272" cy="725273"/>
              </a:xfrm>
              <a:prstGeom prst="ellipse">
                <a:avLst/>
              </a:prstGeom>
              <a:solidFill>
                <a:srgbClr val="74277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7676A2FA-4227-4F0E-BA4B-5BE3218FAF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5592036">
                <a:off x="9218467" y="439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1" name="Picture 10" descr="an icon of a hand offering services">
                <a:extLst>
                  <a:ext uri="{FF2B5EF4-FFF2-40B4-BE49-F238E27FC236}">
                    <a16:creationId xmlns:a16="http://schemas.microsoft.com/office/drawing/2014/main" id="{0A6948C9-15AA-4206-8758-8CB0D88F0C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48511" y="325535"/>
                <a:ext cx="418102" cy="444710"/>
              </a:xfrm>
              <a:prstGeom prst="rect">
                <a:avLst/>
              </a:prstGeom>
            </p:spPr>
          </p:pic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F3C4B41-AD7B-4C46-9CA5-990F2F10172F}"/>
                  </a:ext>
                </a:extLst>
              </p:cNvPr>
              <p:cNvSpPr/>
              <p:nvPr/>
            </p:nvSpPr>
            <p:spPr>
              <a:xfrm>
                <a:off x="8665716" y="337079"/>
                <a:ext cx="583692" cy="421623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Segoe UI Semibold"/>
                    <a:cs typeface="Segoe UI" pitchFamily="34" charset="0"/>
                  </a:rPr>
                  <a:t>Dataverse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24F25DB-44EF-41CA-844F-AC394CCB4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415641" y="138519"/>
              <a:ext cx="1024061" cy="818743"/>
              <a:chOff x="7415641" y="138519"/>
              <a:chExt cx="1024061" cy="81874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EBE97A3-9E5F-4E8F-96CD-B14E70D52E89}"/>
                  </a:ext>
                </a:extLst>
              </p:cNvPr>
              <p:cNvSpPr/>
              <p:nvPr/>
            </p:nvSpPr>
            <p:spPr bwMode="auto">
              <a:xfrm rot="17738030">
                <a:off x="741564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32C28A00-6691-4FAC-9507-C42814CE0F1D}"/>
                  </a:ext>
                </a:extLst>
              </p:cNvPr>
              <p:cNvGrpSpPr/>
              <p:nvPr/>
            </p:nvGrpSpPr>
            <p:grpSpPr>
              <a:xfrm>
                <a:off x="7462376" y="185254"/>
                <a:ext cx="977326" cy="725273"/>
                <a:chOff x="7462376" y="185254"/>
                <a:chExt cx="977326" cy="725273"/>
              </a:xfrm>
            </p:grpSpPr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2E49288E-FB45-430B-95AC-3C4AC5727F52}"/>
                    </a:ext>
                  </a:extLst>
                </p:cNvPr>
                <p:cNvSpPr/>
                <p:nvPr/>
              </p:nvSpPr>
              <p:spPr bwMode="auto">
                <a:xfrm>
                  <a:off x="7462376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31DD4B87-828C-4F18-B251-ADC7FA05CF5F}"/>
                    </a:ext>
                  </a:extLst>
                </p:cNvPr>
                <p:cNvSpPr/>
                <p:nvPr/>
              </p:nvSpPr>
              <p:spPr bwMode="auto">
                <a:xfrm rot="5592036">
                  <a:off x="8085917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178A6301-E812-4E0A-BF06-79391FDEF516}"/>
                    </a:ext>
                  </a:extLst>
                </p:cNvPr>
                <p:cNvSpPr/>
                <p:nvPr/>
              </p:nvSpPr>
              <p:spPr>
                <a:xfrm>
                  <a:off x="7524098" y="354344"/>
                  <a:ext cx="601829" cy="387093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Canvas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66" name="CellPhone_video" title="Icon of a cellphone with a play sign on the screen">
                  <a:extLst>
                    <a:ext uri="{FF2B5EF4-FFF2-40B4-BE49-F238E27FC236}">
                      <a16:creationId xmlns:a16="http://schemas.microsoft.com/office/drawing/2014/main" id="{8FDD7AD9-3373-4A27-BFBE-A61963E91EE1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7706285" y="350044"/>
                  <a:ext cx="237454" cy="395692"/>
                </a:xfrm>
                <a:custGeom>
                  <a:avLst/>
                  <a:gdLst>
                    <a:gd name="T0" fmla="*/ 2125 w 2250"/>
                    <a:gd name="T1" fmla="*/ 3750 h 3750"/>
                    <a:gd name="T2" fmla="*/ 125 w 2250"/>
                    <a:gd name="T3" fmla="*/ 3750 h 3750"/>
                    <a:gd name="T4" fmla="*/ 0 w 2250"/>
                    <a:gd name="T5" fmla="*/ 3625 h 3750"/>
                    <a:gd name="T6" fmla="*/ 0 w 2250"/>
                    <a:gd name="T7" fmla="*/ 125 h 3750"/>
                    <a:gd name="T8" fmla="*/ 125 w 2250"/>
                    <a:gd name="T9" fmla="*/ 0 h 3750"/>
                    <a:gd name="T10" fmla="*/ 2125 w 2250"/>
                    <a:gd name="T11" fmla="*/ 0 h 3750"/>
                    <a:gd name="T12" fmla="*/ 2250 w 2250"/>
                    <a:gd name="T13" fmla="*/ 125 h 3750"/>
                    <a:gd name="T14" fmla="*/ 2250 w 2250"/>
                    <a:gd name="T15" fmla="*/ 3625 h 3750"/>
                    <a:gd name="T16" fmla="*/ 2125 w 2250"/>
                    <a:gd name="T17" fmla="*/ 3750 h 3750"/>
                    <a:gd name="T18" fmla="*/ 875 w 2250"/>
                    <a:gd name="T19" fmla="*/ 3250 h 3750"/>
                    <a:gd name="T20" fmla="*/ 1375 w 2250"/>
                    <a:gd name="T21" fmla="*/ 3250 h 3750"/>
                    <a:gd name="T22" fmla="*/ 1433 w 2250"/>
                    <a:gd name="T23" fmla="*/ 1453 h 3750"/>
                    <a:gd name="T24" fmla="*/ 817 w 2250"/>
                    <a:gd name="T25" fmla="*/ 1064 h 3750"/>
                    <a:gd name="T26" fmla="*/ 817 w 2250"/>
                    <a:gd name="T27" fmla="*/ 1843 h 3750"/>
                    <a:gd name="T28" fmla="*/ 1433 w 2250"/>
                    <a:gd name="T29" fmla="*/ 1453 h 37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250" h="3750">
                      <a:moveTo>
                        <a:pt x="2125" y="3750"/>
                      </a:moveTo>
                      <a:cubicBezTo>
                        <a:pt x="125" y="3750"/>
                        <a:pt x="125" y="3750"/>
                        <a:pt x="125" y="3750"/>
                      </a:cubicBezTo>
                      <a:cubicBezTo>
                        <a:pt x="56" y="3750"/>
                        <a:pt x="0" y="3694"/>
                        <a:pt x="0" y="3625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0" y="56"/>
                        <a:pt x="56" y="0"/>
                        <a:pt x="125" y="0"/>
                      </a:cubicBezTo>
                      <a:cubicBezTo>
                        <a:pt x="2125" y="0"/>
                        <a:pt x="2125" y="0"/>
                        <a:pt x="2125" y="0"/>
                      </a:cubicBezTo>
                      <a:cubicBezTo>
                        <a:pt x="2194" y="0"/>
                        <a:pt x="2250" y="56"/>
                        <a:pt x="2250" y="125"/>
                      </a:cubicBezTo>
                      <a:cubicBezTo>
                        <a:pt x="2250" y="3625"/>
                        <a:pt x="2250" y="3625"/>
                        <a:pt x="2250" y="3625"/>
                      </a:cubicBezTo>
                      <a:cubicBezTo>
                        <a:pt x="2250" y="3694"/>
                        <a:pt x="2194" y="3750"/>
                        <a:pt x="2125" y="3750"/>
                      </a:cubicBezTo>
                      <a:close/>
                      <a:moveTo>
                        <a:pt x="875" y="3250"/>
                      </a:moveTo>
                      <a:cubicBezTo>
                        <a:pt x="1375" y="3250"/>
                        <a:pt x="1375" y="3250"/>
                        <a:pt x="1375" y="3250"/>
                      </a:cubicBezTo>
                      <a:moveTo>
                        <a:pt x="1433" y="1453"/>
                      </a:moveTo>
                      <a:cubicBezTo>
                        <a:pt x="817" y="1064"/>
                        <a:pt x="817" y="1064"/>
                        <a:pt x="817" y="1064"/>
                      </a:cubicBezTo>
                      <a:cubicBezTo>
                        <a:pt x="817" y="1843"/>
                        <a:pt x="817" y="1843"/>
                        <a:pt x="817" y="1843"/>
                      </a:cubicBezTo>
                      <a:lnTo>
                        <a:pt x="1433" y="1453"/>
                      </a:lnTo>
                      <a:close/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</a:endParaRPr>
                </a:p>
              </p:txBody>
            </p:sp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F65B719-E35C-486E-8E1D-9155A6814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649389" y="138519"/>
              <a:ext cx="1055415" cy="818743"/>
              <a:chOff x="9649389" y="138519"/>
              <a:chExt cx="1055415" cy="818743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20F0499-A290-46CA-AFDD-A835A14E0BCC}"/>
                  </a:ext>
                </a:extLst>
              </p:cNvPr>
              <p:cNvSpPr/>
              <p:nvPr/>
            </p:nvSpPr>
            <p:spPr bwMode="auto">
              <a:xfrm rot="17738030">
                <a:off x="968074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E53B7D67-BD69-4880-A1B5-74D5CFE46FE6}"/>
                  </a:ext>
                </a:extLst>
              </p:cNvPr>
              <p:cNvGrpSpPr/>
              <p:nvPr/>
            </p:nvGrpSpPr>
            <p:grpSpPr>
              <a:xfrm>
                <a:off x="9649389" y="185254"/>
                <a:ext cx="1055415" cy="725273"/>
                <a:chOff x="9649389" y="185254"/>
                <a:chExt cx="1055415" cy="725273"/>
              </a:xfrm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47C73482-E3BB-4061-AE73-B66EA65A3043}"/>
                    </a:ext>
                  </a:extLst>
                </p:cNvPr>
                <p:cNvSpPr/>
                <p:nvPr/>
              </p:nvSpPr>
              <p:spPr bwMode="auto">
                <a:xfrm>
                  <a:off x="9727479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B9406FA2-F925-4670-8A32-A91753EB1008}"/>
                    </a:ext>
                  </a:extLst>
                </p:cNvPr>
                <p:cNvSpPr/>
                <p:nvPr/>
              </p:nvSpPr>
              <p:spPr bwMode="auto">
                <a:xfrm rot="5592036">
                  <a:off x="10351019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EBF83572-E795-4D5D-A551-B67CB0CC4B10}"/>
                    </a:ext>
                  </a:extLst>
                </p:cNvPr>
                <p:cNvSpPr/>
                <p:nvPr/>
              </p:nvSpPr>
              <p:spPr>
                <a:xfrm>
                  <a:off x="9649389" y="273050"/>
                  <a:ext cx="881452" cy="54968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Model-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driven</a:t>
                  </a:r>
                </a:p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60" name="Graphic 217">
                  <a:extLst>
                    <a:ext uri="{FF2B5EF4-FFF2-40B4-BE49-F238E27FC236}">
                      <a16:creationId xmlns:a16="http://schemas.microsoft.com/office/drawing/2014/main" id="{B5546DB8-C642-436D-87D7-5E2CFF4EF959}"/>
                    </a:ext>
                  </a:extLst>
                </p:cNvPr>
                <p:cNvSpPr/>
                <p:nvPr/>
              </p:nvSpPr>
              <p:spPr>
                <a:xfrm>
                  <a:off x="9876278" y="371475"/>
                  <a:ext cx="427674" cy="352830"/>
                </a:xfrm>
                <a:custGeom>
                  <a:avLst/>
                  <a:gdLst>
                    <a:gd name="connsiteX0" fmla="*/ 176974 w 381000"/>
                    <a:gd name="connsiteY0" fmla="*/ 0 h 314325"/>
                    <a:gd name="connsiteX1" fmla="*/ 382048 w 381000"/>
                    <a:gd name="connsiteY1" fmla="*/ 68771 h 314325"/>
                    <a:gd name="connsiteX2" fmla="*/ 382048 w 381000"/>
                    <a:gd name="connsiteY2" fmla="*/ 239744 h 314325"/>
                    <a:gd name="connsiteX3" fmla="*/ 176974 w 381000"/>
                    <a:gd name="connsiteY3" fmla="*/ 318611 h 314325"/>
                    <a:gd name="connsiteX4" fmla="*/ 176974 w 381000"/>
                    <a:gd name="connsiteY4" fmla="*/ 0 h 314325"/>
                    <a:gd name="connsiteX5" fmla="*/ 176974 w 381000"/>
                    <a:gd name="connsiteY5" fmla="*/ 0 h 314325"/>
                    <a:gd name="connsiteX6" fmla="*/ 134207 w 381000"/>
                    <a:gd name="connsiteY6" fmla="*/ 0 h 314325"/>
                    <a:gd name="connsiteX7" fmla="*/ 0 w 381000"/>
                    <a:gd name="connsiteY7" fmla="*/ 68675 h 314325"/>
                    <a:gd name="connsiteX8" fmla="*/ 0 w 381000"/>
                    <a:gd name="connsiteY8" fmla="*/ 68675 h 314325"/>
                    <a:gd name="connsiteX9" fmla="*/ 0 w 381000"/>
                    <a:gd name="connsiteY9" fmla="*/ 68675 h 314325"/>
                    <a:gd name="connsiteX10" fmla="*/ 0 w 381000"/>
                    <a:gd name="connsiteY10" fmla="*/ 239649 h 314325"/>
                    <a:gd name="connsiteX11" fmla="*/ 134207 w 381000"/>
                    <a:gd name="connsiteY11" fmla="*/ 318516 h 314325"/>
                    <a:gd name="connsiteX12" fmla="*/ 32480 w 381000"/>
                    <a:gd name="connsiteY12" fmla="*/ 104394 h 314325"/>
                    <a:gd name="connsiteX13" fmla="*/ 32480 w 381000"/>
                    <a:gd name="connsiteY13" fmla="*/ 213170 h 314325"/>
                    <a:gd name="connsiteX14" fmla="*/ 74486 w 381000"/>
                    <a:gd name="connsiteY14" fmla="*/ 82010 h 314325"/>
                    <a:gd name="connsiteX15" fmla="*/ 74486 w 381000"/>
                    <a:gd name="connsiteY15" fmla="*/ 237458 h 314325"/>
                    <a:gd name="connsiteX16" fmla="*/ 116491 w 381000"/>
                    <a:gd name="connsiteY16" fmla="*/ 69533 h 314325"/>
                    <a:gd name="connsiteX17" fmla="*/ 116491 w 381000"/>
                    <a:gd name="connsiteY17" fmla="*/ 252317 h 314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81000" h="314325">
                      <a:moveTo>
                        <a:pt x="176974" y="0"/>
                      </a:moveTo>
                      <a:lnTo>
                        <a:pt x="382048" y="68771"/>
                      </a:lnTo>
                      <a:lnTo>
                        <a:pt x="382048" y="239744"/>
                      </a:lnTo>
                      <a:lnTo>
                        <a:pt x="176974" y="318611"/>
                      </a:lnTo>
                      <a:lnTo>
                        <a:pt x="176974" y="0"/>
                      </a:lnTo>
                      <a:lnTo>
                        <a:pt x="176974" y="0"/>
                      </a:lnTo>
                      <a:close/>
                      <a:moveTo>
                        <a:pt x="134207" y="0"/>
                      </a:move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239649"/>
                      </a:lnTo>
                      <a:lnTo>
                        <a:pt x="134207" y="318516"/>
                      </a:lnTo>
                      <a:moveTo>
                        <a:pt x="32480" y="104394"/>
                      </a:moveTo>
                      <a:lnTo>
                        <a:pt x="32480" y="213170"/>
                      </a:lnTo>
                      <a:moveTo>
                        <a:pt x="74486" y="82010"/>
                      </a:moveTo>
                      <a:lnTo>
                        <a:pt x="74486" y="237458"/>
                      </a:lnTo>
                      <a:moveTo>
                        <a:pt x="116491" y="69533"/>
                      </a:moveTo>
                      <a:lnTo>
                        <a:pt x="116491" y="252317"/>
                      </a:lnTo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50DFB93-A8E6-4DCF-8E4A-217033AD07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813293" y="138519"/>
              <a:ext cx="1024061" cy="818743"/>
              <a:chOff x="10813293" y="138519"/>
              <a:chExt cx="1024061" cy="818743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D173ACC5-2045-47BB-90E3-6607C2BC806E}"/>
                  </a:ext>
                </a:extLst>
              </p:cNvPr>
              <p:cNvSpPr/>
              <p:nvPr/>
            </p:nvSpPr>
            <p:spPr bwMode="auto">
              <a:xfrm rot="17738030">
                <a:off x="1081329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DF3FD78A-86C4-4E22-9415-713201DDCB31}"/>
                  </a:ext>
                </a:extLst>
              </p:cNvPr>
              <p:cNvGrpSpPr/>
              <p:nvPr/>
            </p:nvGrpSpPr>
            <p:grpSpPr>
              <a:xfrm>
                <a:off x="10860028" y="185254"/>
                <a:ext cx="977326" cy="725273"/>
                <a:chOff x="10860028" y="185254"/>
                <a:chExt cx="977326" cy="725273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3B790EEF-1DF0-45E8-A150-D89BD231B2FC}"/>
                    </a:ext>
                  </a:extLst>
                </p:cNvPr>
                <p:cNvSpPr/>
                <p:nvPr/>
              </p:nvSpPr>
              <p:spPr bwMode="auto">
                <a:xfrm>
                  <a:off x="10860028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B57F6198-9ACA-432B-956A-4C83F4B20F26}"/>
                    </a:ext>
                  </a:extLst>
                </p:cNvPr>
                <p:cNvSpPr/>
                <p:nvPr/>
              </p:nvSpPr>
              <p:spPr bwMode="auto">
                <a:xfrm rot="5592036">
                  <a:off x="11483569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94EE2553-A626-48B9-A08C-658AFA2BE958}"/>
                    </a:ext>
                  </a:extLst>
                </p:cNvPr>
                <p:cNvSpPr/>
                <p:nvPr/>
              </p:nvSpPr>
              <p:spPr>
                <a:xfrm>
                  <a:off x="10896208" y="373780"/>
                  <a:ext cx="652913" cy="34822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>
                    <a:lnSpc>
                      <a:spcPct val="90000"/>
                    </a:lnSpc>
                  </a:pP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Power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Automate</a:t>
                  </a:r>
                </a:p>
              </p:txBody>
            </p: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6CB377E8-CAE5-46EF-A513-694F28E55118}"/>
                    </a:ext>
                  </a:extLst>
                </p:cNvPr>
                <p:cNvGrpSpPr/>
                <p:nvPr/>
              </p:nvGrpSpPr>
              <p:grpSpPr>
                <a:xfrm>
                  <a:off x="11064379" y="352673"/>
                  <a:ext cx="316570" cy="390434"/>
                  <a:chOff x="9753584" y="2983718"/>
                  <a:chExt cx="722084" cy="890566"/>
                </a:xfrm>
              </p:grpSpPr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9E309DE1-0F8B-4765-A5B9-56B14A6ACFFA}"/>
                      </a:ext>
                    </a:extLst>
                  </p:cNvPr>
                  <p:cNvSpPr/>
                  <p:nvPr/>
                </p:nvSpPr>
                <p:spPr>
                  <a:xfrm>
                    <a:off x="9753584" y="3152202"/>
                    <a:ext cx="722084" cy="722082"/>
                  </a:xfrm>
                  <a:custGeom>
                    <a:avLst/>
                    <a:gdLst>
                      <a:gd name="connsiteX0" fmla="*/ 75928 w 200025"/>
                      <a:gd name="connsiteY0" fmla="*/ 7348 h 200025"/>
                      <a:gd name="connsiteX1" fmla="*/ 7348 w 200025"/>
                      <a:gd name="connsiteY1" fmla="*/ 99741 h 200025"/>
                      <a:gd name="connsiteX2" fmla="*/ 103551 w 200025"/>
                      <a:gd name="connsiteY2" fmla="*/ 195943 h 200025"/>
                      <a:gd name="connsiteX3" fmla="*/ 199753 w 200025"/>
                      <a:gd name="connsiteY3" fmla="*/ 99741 h 200025"/>
                      <a:gd name="connsiteX4" fmla="*/ 131173 w 200025"/>
                      <a:gd name="connsiteY4" fmla="*/ 7348 h 200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0025" h="200025">
                        <a:moveTo>
                          <a:pt x="75928" y="7348"/>
                        </a:moveTo>
                        <a:cubicBezTo>
                          <a:pt x="35923" y="18778"/>
                          <a:pt x="7348" y="55926"/>
                          <a:pt x="7348" y="99741"/>
                        </a:cubicBezTo>
                        <a:cubicBezTo>
                          <a:pt x="7348" y="153081"/>
                          <a:pt x="50211" y="195943"/>
                          <a:pt x="103551" y="195943"/>
                        </a:cubicBezTo>
                        <a:cubicBezTo>
                          <a:pt x="156891" y="195943"/>
                          <a:pt x="199753" y="153081"/>
                          <a:pt x="199753" y="99741"/>
                        </a:cubicBezTo>
                        <a:cubicBezTo>
                          <a:pt x="199753" y="55926"/>
                          <a:pt x="171178" y="19731"/>
                          <a:pt x="131173" y="7348"/>
                        </a:cubicBez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0CCD373D-6C0C-4B37-9C82-8CD177424D52}"/>
                      </a:ext>
                    </a:extLst>
                  </p:cNvPr>
                  <p:cNvSpPr/>
                  <p:nvPr/>
                </p:nvSpPr>
                <p:spPr>
                  <a:xfrm>
                    <a:off x="10100874" y="2983718"/>
                    <a:ext cx="34385" cy="550158"/>
                  </a:xfrm>
                  <a:custGeom>
                    <a:avLst/>
                    <a:gdLst>
                      <a:gd name="connsiteX0" fmla="*/ 7348 w 9525"/>
                      <a:gd name="connsiteY0" fmla="*/ 145461 h 152400"/>
                      <a:gd name="connsiteX1" fmla="*/ 7348 w 9525"/>
                      <a:gd name="connsiteY1" fmla="*/ 7348 h 15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525" h="152400">
                        <a:moveTo>
                          <a:pt x="7348" y="145461"/>
                        </a:moveTo>
                        <a:lnTo>
                          <a:pt x="7348" y="7348"/>
                        </a:ln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</p:grpSp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25BE274-13B6-471E-A9B6-FBAA04AF22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363808" y="97077"/>
              <a:ext cx="1084871" cy="901628"/>
              <a:chOff x="7415641" y="1662519"/>
              <a:chExt cx="985138" cy="818743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27BB9EB-9339-47EE-BCCF-682230C91EF0}"/>
                  </a:ext>
                </a:extLst>
              </p:cNvPr>
              <p:cNvSpPr/>
              <p:nvPr/>
            </p:nvSpPr>
            <p:spPr bwMode="auto">
              <a:xfrm rot="17738030">
                <a:off x="7415641" y="166251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B864580-4992-431B-9B79-6E2567191B8E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7A1B41B-BEB4-42FC-A9E5-3E8B3C0D6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760103" y="97077"/>
              <a:ext cx="1084871" cy="901628"/>
              <a:chOff x="7415641" y="1662519"/>
              <a:chExt cx="985138" cy="818743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3B6B088-E083-44AF-ACDC-0019C95D2FDD}"/>
                  </a:ext>
                </a:extLst>
              </p:cNvPr>
              <p:cNvSpPr/>
              <p:nvPr/>
            </p:nvSpPr>
            <p:spPr bwMode="auto">
              <a:xfrm rot="17738030">
                <a:off x="7415641" y="166251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07B86C39-16D1-44B9-84A4-BF55B5F659D9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24158E2-A1F5-40BE-95CA-442D593B7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634149" y="97077"/>
              <a:ext cx="1084871" cy="901628"/>
              <a:chOff x="7415641" y="1662519"/>
              <a:chExt cx="985138" cy="818743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7ED8C616-F93E-403A-A55C-7FD38275EE38}"/>
                  </a:ext>
                </a:extLst>
              </p:cNvPr>
              <p:cNvSpPr/>
              <p:nvPr/>
            </p:nvSpPr>
            <p:spPr bwMode="auto">
              <a:xfrm rot="17738030">
                <a:off x="7415641" y="166251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888A1A3E-C6D4-4440-B68C-AF2929483AC9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</p:grp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B267BC08-126A-41C6-AA42-435F08BF7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-491629" y="6386982"/>
            <a:ext cx="1887654" cy="904397"/>
          </a:xfrm>
          <a:custGeom>
            <a:avLst/>
            <a:gdLst>
              <a:gd name="connsiteX0" fmla="*/ 1887654 w 1887654"/>
              <a:gd name="connsiteY0" fmla="*/ 904397 h 904397"/>
              <a:gd name="connsiteX1" fmla="*/ 925008 w 1887654"/>
              <a:gd name="connsiteY1" fmla="*/ 0 h 904397"/>
              <a:gd name="connsiteX2" fmla="*/ 925008 w 1887654"/>
              <a:gd name="connsiteY2" fmla="*/ 904395 h 904397"/>
              <a:gd name="connsiteX3" fmla="*/ 2 w 1887654"/>
              <a:gd name="connsiteY3" fmla="*/ 904395 h 904397"/>
              <a:gd name="connsiteX4" fmla="*/ 0 w 1887654"/>
              <a:gd name="connsiteY4" fmla="*/ 904397 h 90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7654" h="904397">
                <a:moveTo>
                  <a:pt x="1887654" y="904397"/>
                </a:moveTo>
                <a:lnTo>
                  <a:pt x="925008" y="0"/>
                </a:lnTo>
                <a:lnTo>
                  <a:pt x="925008" y="904395"/>
                </a:lnTo>
                <a:lnTo>
                  <a:pt x="2" y="904395"/>
                </a:lnTo>
                <a:lnTo>
                  <a:pt x="0" y="904397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11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51FC71-E6E8-4510-9346-DBC49F8ADA7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2403474"/>
            <a:ext cx="11586711" cy="1135063"/>
          </a:xfrm>
        </p:spPr>
        <p:txBody>
          <a:bodyPr anchor="ctr"/>
          <a:lstStyle/>
          <a:p>
            <a:r>
              <a:rPr lang="en-IN" sz="4800" dirty="0"/>
              <a:t>Hands-on-lab 3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C664C16-CBEB-466F-8906-DB28AA44E883}"/>
              </a:ext>
            </a:extLst>
          </p:cNvPr>
          <p:cNvSpPr txBox="1">
            <a:spLocks/>
          </p:cNvSpPr>
          <p:nvPr/>
        </p:nvSpPr>
        <p:spPr>
          <a:xfrm>
            <a:off x="304800" y="3261108"/>
            <a:ext cx="8040914" cy="984250"/>
          </a:xfrm>
          <a:prstGeom prst="rect">
            <a:avLst/>
          </a:prstGeom>
        </p:spPr>
        <p:txBody>
          <a:bodyPr vert="horz" wrap="square" lIns="0" tIns="91440" rIns="146304" bIns="91440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200" b="1"/>
              <a:t>Module 3: Power Apps Model-driven App</a:t>
            </a:r>
          </a:p>
        </p:txBody>
      </p:sp>
    </p:spTree>
    <p:extLst>
      <p:ext uri="{BB962C8B-B14F-4D97-AF65-F5344CB8AC3E}">
        <p14:creationId xmlns:p14="http://schemas.microsoft.com/office/powerpoint/2010/main" val="169612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4DA40A1-93F6-4CDD-8925-7CE31A5F6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0537370" y="0"/>
            <a:ext cx="1654630" cy="1329446"/>
          </a:xfrm>
          <a:custGeom>
            <a:avLst/>
            <a:gdLst>
              <a:gd name="connsiteX0" fmla="*/ 748743 w 3809827"/>
              <a:gd name="connsiteY0" fmla="*/ 3061083 h 3061083"/>
              <a:gd name="connsiteX1" fmla="*/ 0 w 3809827"/>
              <a:gd name="connsiteY1" fmla="*/ 2312341 h 3061083"/>
              <a:gd name="connsiteX2" fmla="*/ 0 w 3809827"/>
              <a:gd name="connsiteY2" fmla="*/ 0 h 3061083"/>
              <a:gd name="connsiteX3" fmla="*/ 3809827 w 3809827"/>
              <a:gd name="connsiteY3" fmla="*/ 0 h 306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9827" h="3061083">
                <a:moveTo>
                  <a:pt x="748743" y="3061083"/>
                </a:moveTo>
                <a:lnTo>
                  <a:pt x="0" y="2312341"/>
                </a:lnTo>
                <a:lnTo>
                  <a:pt x="0" y="0"/>
                </a:lnTo>
                <a:lnTo>
                  <a:pt x="3809827" y="0"/>
                </a:lnTo>
                <a:close/>
              </a:path>
            </a:pathLst>
          </a:cu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F97FDD7F-19C8-47E7-BCC1-E33495A5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2667000" y="-2666999"/>
            <a:ext cx="6857999" cy="12191998"/>
          </a:xfrm>
          <a:custGeom>
            <a:avLst/>
            <a:gdLst>
              <a:gd name="connsiteX0" fmla="*/ 6857999 w 6857999"/>
              <a:gd name="connsiteY0" fmla="*/ 12191998 h 12191998"/>
              <a:gd name="connsiteX1" fmla="*/ 6857999 w 6857999"/>
              <a:gd name="connsiteY1" fmla="*/ 4909395 h 12191998"/>
              <a:gd name="connsiteX2" fmla="*/ 1948605 w 6857999"/>
              <a:gd name="connsiteY2" fmla="*/ 0 h 12191998"/>
              <a:gd name="connsiteX3" fmla="*/ 0 w 6857999"/>
              <a:gd name="connsiteY3" fmla="*/ 0 h 12191998"/>
              <a:gd name="connsiteX4" fmla="*/ 0 w 6857999"/>
              <a:gd name="connsiteY4" fmla="*/ 12191998 h 1219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99" h="12191998">
                <a:moveTo>
                  <a:pt x="6857999" y="12191998"/>
                </a:moveTo>
                <a:lnTo>
                  <a:pt x="6857999" y="4909395"/>
                </a:lnTo>
                <a:lnTo>
                  <a:pt x="1948605" y="0"/>
                </a:lnTo>
                <a:lnTo>
                  <a:pt x="0" y="0"/>
                </a:lnTo>
                <a:lnTo>
                  <a:pt x="0" y="121919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34E947A6-2409-49DD-8F1E-5172BC5CF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7401437" y="-14517"/>
            <a:ext cx="4920345" cy="4920346"/>
          </a:xfrm>
          <a:custGeom>
            <a:avLst/>
            <a:gdLst>
              <a:gd name="connsiteX0" fmla="*/ 0 w 4310219"/>
              <a:gd name="connsiteY0" fmla="*/ 0 h 6166514"/>
              <a:gd name="connsiteX1" fmla="*/ 0 w 4310219"/>
              <a:gd name="connsiteY1" fmla="*/ 6166514 h 6166514"/>
              <a:gd name="connsiteX2" fmla="*/ 2453924 w 4310219"/>
              <a:gd name="connsiteY2" fmla="*/ 6166514 h 6166514"/>
              <a:gd name="connsiteX3" fmla="*/ 4310219 w 4310219"/>
              <a:gd name="connsiteY3" fmla="*/ 4310220 h 6166514"/>
              <a:gd name="connsiteX0" fmla="*/ 2453924 w 4310219"/>
              <a:gd name="connsiteY0" fmla="*/ 6166514 h 6197876"/>
              <a:gd name="connsiteX1" fmla="*/ 4310219 w 4310219"/>
              <a:gd name="connsiteY1" fmla="*/ 4310220 h 6197876"/>
              <a:gd name="connsiteX2" fmla="*/ 0 w 4310219"/>
              <a:gd name="connsiteY2" fmla="*/ 0 h 6197876"/>
              <a:gd name="connsiteX3" fmla="*/ 0 w 4310219"/>
              <a:gd name="connsiteY3" fmla="*/ 6166514 h 6197876"/>
              <a:gd name="connsiteX4" fmla="*/ 2485286 w 4310219"/>
              <a:gd name="connsiteY4" fmla="*/ 6197876 h 6197876"/>
              <a:gd name="connsiteX0" fmla="*/ 2453924 w 4310219"/>
              <a:gd name="connsiteY0" fmla="*/ 6166514 h 6166514"/>
              <a:gd name="connsiteX1" fmla="*/ 4310219 w 4310219"/>
              <a:gd name="connsiteY1" fmla="*/ 4310220 h 6166514"/>
              <a:gd name="connsiteX2" fmla="*/ 0 w 4310219"/>
              <a:gd name="connsiteY2" fmla="*/ 0 h 6166514"/>
              <a:gd name="connsiteX3" fmla="*/ 0 w 4310219"/>
              <a:gd name="connsiteY3" fmla="*/ 6166514 h 6166514"/>
              <a:gd name="connsiteX0" fmla="*/ 4310219 w 4310219"/>
              <a:gd name="connsiteY0" fmla="*/ 4310220 h 6166514"/>
              <a:gd name="connsiteX1" fmla="*/ 0 w 4310219"/>
              <a:gd name="connsiteY1" fmla="*/ 0 h 6166514"/>
              <a:gd name="connsiteX2" fmla="*/ 0 w 4310219"/>
              <a:gd name="connsiteY2" fmla="*/ 6166514 h 6166514"/>
              <a:gd name="connsiteX0" fmla="*/ 4310219 w 4310219"/>
              <a:gd name="connsiteY0" fmla="*/ 4310220 h 4310220"/>
              <a:gd name="connsiteX1" fmla="*/ 0 w 4310219"/>
              <a:gd name="connsiteY1" fmla="*/ 0 h 431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10219" h="4310220">
                <a:moveTo>
                  <a:pt x="4310219" y="431022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74277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C8B5FAD2-D1B0-4DE4-BADA-D085F11F5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-491629" y="6386982"/>
            <a:ext cx="1887654" cy="904397"/>
          </a:xfrm>
          <a:custGeom>
            <a:avLst/>
            <a:gdLst>
              <a:gd name="connsiteX0" fmla="*/ 1887654 w 1887654"/>
              <a:gd name="connsiteY0" fmla="*/ 904397 h 904397"/>
              <a:gd name="connsiteX1" fmla="*/ 925008 w 1887654"/>
              <a:gd name="connsiteY1" fmla="*/ 0 h 904397"/>
              <a:gd name="connsiteX2" fmla="*/ 925008 w 1887654"/>
              <a:gd name="connsiteY2" fmla="*/ 904395 h 904397"/>
              <a:gd name="connsiteX3" fmla="*/ 2 w 1887654"/>
              <a:gd name="connsiteY3" fmla="*/ 904395 h 904397"/>
              <a:gd name="connsiteX4" fmla="*/ 0 w 1887654"/>
              <a:gd name="connsiteY4" fmla="*/ 904397 h 90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7654" h="904397">
                <a:moveTo>
                  <a:pt x="1887654" y="904397"/>
                </a:moveTo>
                <a:lnTo>
                  <a:pt x="925008" y="0"/>
                </a:lnTo>
                <a:lnTo>
                  <a:pt x="925008" y="904395"/>
                </a:lnTo>
                <a:lnTo>
                  <a:pt x="2" y="904395"/>
                </a:lnTo>
                <a:lnTo>
                  <a:pt x="0" y="904397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Title 6">
            <a:extLst>
              <a:ext uri="{FF2B5EF4-FFF2-40B4-BE49-F238E27FC236}">
                <a16:creationId xmlns:a16="http://schemas.microsoft.com/office/drawing/2014/main" id="{B0EE32BD-5592-43FE-BDDD-65E30DEFB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92376"/>
            <a:ext cx="11908064" cy="578926"/>
          </a:xfrm>
        </p:spPr>
        <p:txBody>
          <a:bodyPr/>
          <a:lstStyle/>
          <a:p>
            <a:r>
              <a:rPr lang="en-IN" dirty="0"/>
              <a:t>Module 3: Learning objectives</a:t>
            </a:r>
          </a:p>
        </p:txBody>
      </p:sp>
      <p:pic>
        <p:nvPicPr>
          <p:cNvPr id="9" name="Picture 8" descr="Icon of flow model">
            <a:extLst>
              <a:ext uri="{FF2B5EF4-FFF2-40B4-BE49-F238E27FC236}">
                <a16:creationId xmlns:a16="http://schemas.microsoft.com/office/drawing/2014/main" id="{66D6715C-F6EE-4A98-A88C-7E8BCCFBD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11" y="1836899"/>
            <a:ext cx="536448" cy="536448"/>
          </a:xfrm>
          <a:prstGeom prst="rect">
            <a:avLst/>
          </a:prstGeom>
        </p:spPr>
      </p:pic>
      <p:sp>
        <p:nvSpPr>
          <p:cNvPr id="104" name="Text Placeholder 3">
            <a:extLst>
              <a:ext uri="{FF2B5EF4-FFF2-40B4-BE49-F238E27FC236}">
                <a16:creationId xmlns:a16="http://schemas.microsoft.com/office/drawing/2014/main" id="{DCDAF602-98CB-456C-B9B7-A5C841F60F3F}"/>
              </a:ext>
            </a:extLst>
          </p:cNvPr>
          <p:cNvSpPr txBox="1">
            <a:spLocks/>
          </p:cNvSpPr>
          <p:nvPr/>
        </p:nvSpPr>
        <p:spPr>
          <a:xfrm>
            <a:off x="1131715" y="1874630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it-IT" sz="1800" dirty="0">
                <a:solidFill>
                  <a:schemeClr val="tx1"/>
                </a:solidFill>
                <a:latin typeface="+mn-lt"/>
              </a:rPr>
              <a:t>Create a standalone Model-driven app</a:t>
            </a:r>
          </a:p>
        </p:txBody>
      </p:sp>
      <p:pic>
        <p:nvPicPr>
          <p:cNvPr id="12" name="Picture 11" descr="Icon of a pen written on a paper">
            <a:extLst>
              <a:ext uri="{FF2B5EF4-FFF2-40B4-BE49-F238E27FC236}">
                <a16:creationId xmlns:a16="http://schemas.microsoft.com/office/drawing/2014/main" id="{3BE850F3-7736-45C8-BFA2-51A610272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11" y="2991950"/>
            <a:ext cx="536448" cy="536448"/>
          </a:xfrm>
          <a:prstGeom prst="rect">
            <a:avLst/>
          </a:prstGeom>
        </p:spPr>
      </p:pic>
      <p:sp>
        <p:nvSpPr>
          <p:cNvPr id="121" name="Text Placeholder 3 - 1">
            <a:extLst>
              <a:ext uri="{FF2B5EF4-FFF2-40B4-BE49-F238E27FC236}">
                <a16:creationId xmlns:a16="http://schemas.microsoft.com/office/drawing/2014/main" id="{6A8078B0-A5E2-4659-8B60-6B0CFD75401B}"/>
              </a:ext>
            </a:extLst>
          </p:cNvPr>
          <p:cNvSpPr txBox="1">
            <a:spLocks/>
          </p:cNvSpPr>
          <p:nvPr/>
        </p:nvSpPr>
        <p:spPr>
          <a:xfrm>
            <a:off x="1131715" y="3029681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Customize forms for the Model-driven app</a:t>
            </a:r>
          </a:p>
        </p:txBody>
      </p:sp>
      <p:pic>
        <p:nvPicPr>
          <p:cNvPr id="16" name="Picture 15" descr="Icon of a process flow">
            <a:extLst>
              <a:ext uri="{FF2B5EF4-FFF2-40B4-BE49-F238E27FC236}">
                <a16:creationId xmlns:a16="http://schemas.microsoft.com/office/drawing/2014/main" id="{14983F76-4B60-41C6-9D11-30FC61E4D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11" y="4139224"/>
            <a:ext cx="536448" cy="536448"/>
          </a:xfrm>
          <a:prstGeom prst="rect">
            <a:avLst/>
          </a:prstGeom>
        </p:spPr>
      </p:pic>
      <p:sp>
        <p:nvSpPr>
          <p:cNvPr id="129" name="Text Placeholder 3 - 2">
            <a:extLst>
              <a:ext uri="{FF2B5EF4-FFF2-40B4-BE49-F238E27FC236}">
                <a16:creationId xmlns:a16="http://schemas.microsoft.com/office/drawing/2014/main" id="{B9AA3FC9-A708-45A5-A21D-F9BE9F7D9754}"/>
              </a:ext>
            </a:extLst>
          </p:cNvPr>
          <p:cNvSpPr txBox="1">
            <a:spLocks/>
          </p:cNvSpPr>
          <p:nvPr/>
        </p:nvSpPr>
        <p:spPr>
          <a:xfrm>
            <a:off x="1131715" y="4173067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Create a Business Process Flow</a:t>
            </a:r>
          </a:p>
        </p:txBody>
      </p:sp>
      <p:grpSp>
        <p:nvGrpSpPr>
          <p:cNvPr id="141" name="Group 140" descr="A screenshot of Active Device Orders webpage">
            <a:extLst>
              <a:ext uri="{FF2B5EF4-FFF2-40B4-BE49-F238E27FC236}">
                <a16:creationId xmlns:a16="http://schemas.microsoft.com/office/drawing/2014/main" id="{08AC69FB-1C26-4603-8C87-9BA80CC9E734}"/>
              </a:ext>
            </a:extLst>
          </p:cNvPr>
          <p:cNvGrpSpPr/>
          <p:nvPr/>
        </p:nvGrpSpPr>
        <p:grpSpPr>
          <a:xfrm>
            <a:off x="8196064" y="1224107"/>
            <a:ext cx="3681651" cy="2255270"/>
            <a:chOff x="8196064" y="1224107"/>
            <a:chExt cx="3681651" cy="2255270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BDE77753-F48C-404E-8E58-210B153C126B}"/>
                </a:ext>
              </a:extLst>
            </p:cNvPr>
            <p:cNvGrpSpPr/>
            <p:nvPr/>
          </p:nvGrpSpPr>
          <p:grpSpPr>
            <a:xfrm>
              <a:off x="8288734" y="1305903"/>
              <a:ext cx="3496310" cy="2091680"/>
              <a:chOff x="8288734" y="1305903"/>
              <a:chExt cx="3496310" cy="2091680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B20797C6-8D3A-4E18-9768-43A2B754E0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8288734" y="1305903"/>
                <a:ext cx="3496310" cy="2091680"/>
              </a:xfrm>
              <a:prstGeom prst="rect">
                <a:avLst/>
              </a:prstGeom>
              <a:solidFill>
                <a:srgbClr val="F8F7F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45" name="Picture 144" descr="A screenshot of Active Device Orders webpage">
                <a:extLst>
                  <a:ext uri="{FF2B5EF4-FFF2-40B4-BE49-F238E27FC236}">
                    <a16:creationId xmlns:a16="http://schemas.microsoft.com/office/drawing/2014/main" id="{FFD25DF6-936C-4E50-9735-906C907333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04332" y="1305903"/>
                <a:ext cx="3465115" cy="1897680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6EC58E09-C499-4951-BF5F-725E11813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6064" y="1224107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" name="Group 5" descr="A screenshot of Device Orders webpage">
            <a:extLst>
              <a:ext uri="{FF2B5EF4-FFF2-40B4-BE49-F238E27FC236}">
                <a16:creationId xmlns:a16="http://schemas.microsoft.com/office/drawing/2014/main" id="{3E0F9012-EBD1-4E02-A9E0-B3323497BE84}"/>
              </a:ext>
            </a:extLst>
          </p:cNvPr>
          <p:cNvGrpSpPr/>
          <p:nvPr/>
        </p:nvGrpSpPr>
        <p:grpSpPr>
          <a:xfrm>
            <a:off x="8195714" y="3835429"/>
            <a:ext cx="3681651" cy="2255270"/>
            <a:chOff x="8195714" y="3835429"/>
            <a:chExt cx="3681651" cy="2255270"/>
          </a:xfrm>
        </p:grpSpPr>
        <p:pic>
          <p:nvPicPr>
            <p:cNvPr id="5" name="Picture 4" descr="A screenshot of Device Orders webpage">
              <a:extLst>
                <a:ext uri="{FF2B5EF4-FFF2-40B4-BE49-F238E27FC236}">
                  <a16:creationId xmlns:a16="http://schemas.microsoft.com/office/drawing/2014/main" id="{E7FACB66-DE0D-41E6-B06C-E654F51E4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25112" y="3939095"/>
              <a:ext cx="3447788" cy="2053111"/>
            </a:xfrm>
            <a:prstGeom prst="rect">
              <a:avLst/>
            </a:prstGeom>
          </p:spPr>
        </p:pic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FB2590A5-1FD7-4A64-99E9-B6AFDB131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5714" y="3835429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56BB28F-4D65-4A65-BB43-E0533E2B9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63808" y="97077"/>
            <a:ext cx="4575780" cy="901628"/>
            <a:chOff x="7363808" y="97077"/>
            <a:chExt cx="4575780" cy="901628"/>
          </a:xfrm>
        </p:grpSpPr>
        <p:grpSp>
          <p:nvGrpSpPr>
            <p:cNvPr id="75" name="Group 74" descr="A breadcrumb of Model-driven App&#10;">
              <a:extLst>
                <a:ext uri="{FF2B5EF4-FFF2-40B4-BE49-F238E27FC236}">
                  <a16:creationId xmlns:a16="http://schemas.microsoft.com/office/drawing/2014/main" id="{4EC94E7B-0E94-486A-AB22-34D777D64621}"/>
                </a:ext>
              </a:extLst>
            </p:cNvPr>
            <p:cNvGrpSpPr/>
            <p:nvPr/>
          </p:nvGrpSpPr>
          <p:grpSpPr>
            <a:xfrm>
              <a:off x="9649389" y="138519"/>
              <a:ext cx="1055415" cy="818743"/>
              <a:chOff x="9649389" y="138519"/>
              <a:chExt cx="1055415" cy="818743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E89B9B0-8D5A-4A75-A00B-800B3E515E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7738030">
                <a:off x="968074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1B0EB8AD-A58D-48FE-AF9B-6F30FD5CDF32}"/>
                  </a:ext>
                </a:extLst>
              </p:cNvPr>
              <p:cNvGrpSpPr/>
              <p:nvPr/>
            </p:nvGrpSpPr>
            <p:grpSpPr>
              <a:xfrm>
                <a:off x="9649389" y="185254"/>
                <a:ext cx="1055415" cy="725273"/>
                <a:chOff x="9649389" y="185254"/>
                <a:chExt cx="1055415" cy="725273"/>
              </a:xfrm>
            </p:grpSpPr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0502D796-D3B7-4665-BEC6-F1E1A01DFEC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9727479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270FD0ED-0861-4DC9-AD47-E09B977113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 rot="5592036">
                  <a:off x="10351019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0" name="Rectangle 79" descr="Model-&#10;driven&#10;App&#10;">
                  <a:extLst>
                    <a:ext uri="{FF2B5EF4-FFF2-40B4-BE49-F238E27FC236}">
                      <a16:creationId xmlns:a16="http://schemas.microsoft.com/office/drawing/2014/main" id="{4DBBD497-2502-4536-BDDB-98D2CE05F596}"/>
                    </a:ext>
                  </a:extLst>
                </p:cNvPr>
                <p:cNvSpPr/>
                <p:nvPr/>
              </p:nvSpPr>
              <p:spPr>
                <a:xfrm>
                  <a:off x="9649389" y="273050"/>
                  <a:ext cx="881452" cy="54968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Model-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driven</a:t>
                  </a:r>
                </a:p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81" name="Graphic 217" descr="an icon of app model">
                  <a:extLst>
                    <a:ext uri="{FF2B5EF4-FFF2-40B4-BE49-F238E27FC236}">
                      <a16:creationId xmlns:a16="http://schemas.microsoft.com/office/drawing/2014/main" id="{26846531-64F5-48EC-A421-BBBB5476341B}"/>
                    </a:ext>
                  </a:extLst>
                </p:cNvPr>
                <p:cNvSpPr/>
                <p:nvPr/>
              </p:nvSpPr>
              <p:spPr>
                <a:xfrm>
                  <a:off x="9876278" y="371475"/>
                  <a:ext cx="427674" cy="352830"/>
                </a:xfrm>
                <a:custGeom>
                  <a:avLst/>
                  <a:gdLst>
                    <a:gd name="connsiteX0" fmla="*/ 176974 w 381000"/>
                    <a:gd name="connsiteY0" fmla="*/ 0 h 314325"/>
                    <a:gd name="connsiteX1" fmla="*/ 382048 w 381000"/>
                    <a:gd name="connsiteY1" fmla="*/ 68771 h 314325"/>
                    <a:gd name="connsiteX2" fmla="*/ 382048 w 381000"/>
                    <a:gd name="connsiteY2" fmla="*/ 239744 h 314325"/>
                    <a:gd name="connsiteX3" fmla="*/ 176974 w 381000"/>
                    <a:gd name="connsiteY3" fmla="*/ 318611 h 314325"/>
                    <a:gd name="connsiteX4" fmla="*/ 176974 w 381000"/>
                    <a:gd name="connsiteY4" fmla="*/ 0 h 314325"/>
                    <a:gd name="connsiteX5" fmla="*/ 176974 w 381000"/>
                    <a:gd name="connsiteY5" fmla="*/ 0 h 314325"/>
                    <a:gd name="connsiteX6" fmla="*/ 134207 w 381000"/>
                    <a:gd name="connsiteY6" fmla="*/ 0 h 314325"/>
                    <a:gd name="connsiteX7" fmla="*/ 0 w 381000"/>
                    <a:gd name="connsiteY7" fmla="*/ 68675 h 314325"/>
                    <a:gd name="connsiteX8" fmla="*/ 0 w 381000"/>
                    <a:gd name="connsiteY8" fmla="*/ 68675 h 314325"/>
                    <a:gd name="connsiteX9" fmla="*/ 0 w 381000"/>
                    <a:gd name="connsiteY9" fmla="*/ 68675 h 314325"/>
                    <a:gd name="connsiteX10" fmla="*/ 0 w 381000"/>
                    <a:gd name="connsiteY10" fmla="*/ 239649 h 314325"/>
                    <a:gd name="connsiteX11" fmla="*/ 134207 w 381000"/>
                    <a:gd name="connsiteY11" fmla="*/ 318516 h 314325"/>
                    <a:gd name="connsiteX12" fmla="*/ 32480 w 381000"/>
                    <a:gd name="connsiteY12" fmla="*/ 104394 h 314325"/>
                    <a:gd name="connsiteX13" fmla="*/ 32480 w 381000"/>
                    <a:gd name="connsiteY13" fmla="*/ 213170 h 314325"/>
                    <a:gd name="connsiteX14" fmla="*/ 74486 w 381000"/>
                    <a:gd name="connsiteY14" fmla="*/ 82010 h 314325"/>
                    <a:gd name="connsiteX15" fmla="*/ 74486 w 381000"/>
                    <a:gd name="connsiteY15" fmla="*/ 237458 h 314325"/>
                    <a:gd name="connsiteX16" fmla="*/ 116491 w 381000"/>
                    <a:gd name="connsiteY16" fmla="*/ 69533 h 314325"/>
                    <a:gd name="connsiteX17" fmla="*/ 116491 w 381000"/>
                    <a:gd name="connsiteY17" fmla="*/ 252317 h 314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81000" h="314325">
                      <a:moveTo>
                        <a:pt x="176974" y="0"/>
                      </a:moveTo>
                      <a:lnTo>
                        <a:pt x="382048" y="68771"/>
                      </a:lnTo>
                      <a:lnTo>
                        <a:pt x="382048" y="239744"/>
                      </a:lnTo>
                      <a:lnTo>
                        <a:pt x="176974" y="318611"/>
                      </a:lnTo>
                      <a:lnTo>
                        <a:pt x="176974" y="0"/>
                      </a:lnTo>
                      <a:lnTo>
                        <a:pt x="176974" y="0"/>
                      </a:lnTo>
                      <a:close/>
                      <a:moveTo>
                        <a:pt x="134207" y="0"/>
                      </a:move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239649"/>
                      </a:lnTo>
                      <a:lnTo>
                        <a:pt x="134207" y="318516"/>
                      </a:lnTo>
                      <a:moveTo>
                        <a:pt x="32480" y="104394"/>
                      </a:moveTo>
                      <a:lnTo>
                        <a:pt x="32480" y="213170"/>
                      </a:lnTo>
                      <a:moveTo>
                        <a:pt x="74486" y="82010"/>
                      </a:moveTo>
                      <a:lnTo>
                        <a:pt x="74486" y="237458"/>
                      </a:lnTo>
                      <a:moveTo>
                        <a:pt x="116491" y="69533"/>
                      </a:moveTo>
                      <a:lnTo>
                        <a:pt x="116491" y="252317"/>
                      </a:lnTo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FCC183B-7B54-40D3-ABBF-11268E61D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415641" y="138519"/>
              <a:ext cx="1024061" cy="818743"/>
              <a:chOff x="7415641" y="138519"/>
              <a:chExt cx="1024061" cy="818743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C8CBEF6C-ACAD-49B6-87F9-F95AD0C5E4E1}"/>
                  </a:ext>
                </a:extLst>
              </p:cNvPr>
              <p:cNvSpPr/>
              <p:nvPr/>
            </p:nvSpPr>
            <p:spPr bwMode="auto">
              <a:xfrm rot="17738030">
                <a:off x="741564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F1EFE076-FD3E-46C4-AA0C-6AA57B6043C4}"/>
                  </a:ext>
                </a:extLst>
              </p:cNvPr>
              <p:cNvGrpSpPr/>
              <p:nvPr/>
            </p:nvGrpSpPr>
            <p:grpSpPr>
              <a:xfrm>
                <a:off x="7462376" y="185254"/>
                <a:ext cx="977326" cy="725273"/>
                <a:chOff x="7462376" y="185254"/>
                <a:chExt cx="977326" cy="725273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E1DCB5CB-83E8-42B6-B57C-E17BBACE6ADF}"/>
                    </a:ext>
                  </a:extLst>
                </p:cNvPr>
                <p:cNvSpPr/>
                <p:nvPr/>
              </p:nvSpPr>
              <p:spPr bwMode="auto">
                <a:xfrm>
                  <a:off x="7462376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4EA62A5B-5C44-4DC8-B441-D5BB5E947292}"/>
                    </a:ext>
                  </a:extLst>
                </p:cNvPr>
                <p:cNvSpPr/>
                <p:nvPr/>
              </p:nvSpPr>
              <p:spPr bwMode="auto">
                <a:xfrm rot="5592036">
                  <a:off x="8085917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7EBFA7DC-B648-42C0-9BBB-EA1435F2611D}"/>
                    </a:ext>
                  </a:extLst>
                </p:cNvPr>
                <p:cNvSpPr/>
                <p:nvPr/>
              </p:nvSpPr>
              <p:spPr>
                <a:xfrm>
                  <a:off x="7524098" y="354344"/>
                  <a:ext cx="601829" cy="387093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Canvas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62" name="CellPhone_video" title="Icon of a cellphone with a play sign on the screen">
                  <a:extLst>
                    <a:ext uri="{FF2B5EF4-FFF2-40B4-BE49-F238E27FC236}">
                      <a16:creationId xmlns:a16="http://schemas.microsoft.com/office/drawing/2014/main" id="{044CED86-9284-4BDB-9F3B-7FD1FCFF5ABF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7706285" y="350044"/>
                  <a:ext cx="237454" cy="395692"/>
                </a:xfrm>
                <a:custGeom>
                  <a:avLst/>
                  <a:gdLst>
                    <a:gd name="T0" fmla="*/ 2125 w 2250"/>
                    <a:gd name="T1" fmla="*/ 3750 h 3750"/>
                    <a:gd name="T2" fmla="*/ 125 w 2250"/>
                    <a:gd name="T3" fmla="*/ 3750 h 3750"/>
                    <a:gd name="T4" fmla="*/ 0 w 2250"/>
                    <a:gd name="T5" fmla="*/ 3625 h 3750"/>
                    <a:gd name="T6" fmla="*/ 0 w 2250"/>
                    <a:gd name="T7" fmla="*/ 125 h 3750"/>
                    <a:gd name="T8" fmla="*/ 125 w 2250"/>
                    <a:gd name="T9" fmla="*/ 0 h 3750"/>
                    <a:gd name="T10" fmla="*/ 2125 w 2250"/>
                    <a:gd name="T11" fmla="*/ 0 h 3750"/>
                    <a:gd name="T12" fmla="*/ 2250 w 2250"/>
                    <a:gd name="T13" fmla="*/ 125 h 3750"/>
                    <a:gd name="T14" fmla="*/ 2250 w 2250"/>
                    <a:gd name="T15" fmla="*/ 3625 h 3750"/>
                    <a:gd name="T16" fmla="*/ 2125 w 2250"/>
                    <a:gd name="T17" fmla="*/ 3750 h 3750"/>
                    <a:gd name="T18" fmla="*/ 875 w 2250"/>
                    <a:gd name="T19" fmla="*/ 3250 h 3750"/>
                    <a:gd name="T20" fmla="*/ 1375 w 2250"/>
                    <a:gd name="T21" fmla="*/ 3250 h 3750"/>
                    <a:gd name="T22" fmla="*/ 1433 w 2250"/>
                    <a:gd name="T23" fmla="*/ 1453 h 3750"/>
                    <a:gd name="T24" fmla="*/ 817 w 2250"/>
                    <a:gd name="T25" fmla="*/ 1064 h 3750"/>
                    <a:gd name="T26" fmla="*/ 817 w 2250"/>
                    <a:gd name="T27" fmla="*/ 1843 h 3750"/>
                    <a:gd name="T28" fmla="*/ 1433 w 2250"/>
                    <a:gd name="T29" fmla="*/ 1453 h 37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250" h="3750">
                      <a:moveTo>
                        <a:pt x="2125" y="3750"/>
                      </a:moveTo>
                      <a:cubicBezTo>
                        <a:pt x="125" y="3750"/>
                        <a:pt x="125" y="3750"/>
                        <a:pt x="125" y="3750"/>
                      </a:cubicBezTo>
                      <a:cubicBezTo>
                        <a:pt x="56" y="3750"/>
                        <a:pt x="0" y="3694"/>
                        <a:pt x="0" y="3625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0" y="56"/>
                        <a:pt x="56" y="0"/>
                        <a:pt x="125" y="0"/>
                      </a:cubicBezTo>
                      <a:cubicBezTo>
                        <a:pt x="2125" y="0"/>
                        <a:pt x="2125" y="0"/>
                        <a:pt x="2125" y="0"/>
                      </a:cubicBezTo>
                      <a:cubicBezTo>
                        <a:pt x="2194" y="0"/>
                        <a:pt x="2250" y="56"/>
                        <a:pt x="2250" y="125"/>
                      </a:cubicBezTo>
                      <a:cubicBezTo>
                        <a:pt x="2250" y="3625"/>
                        <a:pt x="2250" y="3625"/>
                        <a:pt x="2250" y="3625"/>
                      </a:cubicBezTo>
                      <a:cubicBezTo>
                        <a:pt x="2250" y="3694"/>
                        <a:pt x="2194" y="3750"/>
                        <a:pt x="2125" y="3750"/>
                      </a:cubicBezTo>
                      <a:close/>
                      <a:moveTo>
                        <a:pt x="875" y="3250"/>
                      </a:moveTo>
                      <a:cubicBezTo>
                        <a:pt x="1375" y="3250"/>
                        <a:pt x="1375" y="3250"/>
                        <a:pt x="1375" y="3250"/>
                      </a:cubicBezTo>
                      <a:moveTo>
                        <a:pt x="1433" y="1453"/>
                      </a:moveTo>
                      <a:cubicBezTo>
                        <a:pt x="817" y="1064"/>
                        <a:pt x="817" y="1064"/>
                        <a:pt x="817" y="1064"/>
                      </a:cubicBezTo>
                      <a:cubicBezTo>
                        <a:pt x="817" y="1843"/>
                        <a:pt x="817" y="1843"/>
                        <a:pt x="817" y="1843"/>
                      </a:cubicBezTo>
                      <a:lnTo>
                        <a:pt x="1433" y="1453"/>
                      </a:lnTo>
                      <a:close/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</a:endParaRPr>
                </a:p>
              </p:txBody>
            </p:sp>
          </p:grp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D671E97-998F-4539-A19E-EB80D5197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548191" y="138519"/>
              <a:ext cx="1024061" cy="818743"/>
              <a:chOff x="8548191" y="138519"/>
              <a:chExt cx="1024061" cy="818743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2B1A1BD-EB3A-40C9-AED0-D3E4B3A236F4}"/>
                  </a:ext>
                </a:extLst>
              </p:cNvPr>
              <p:cNvSpPr/>
              <p:nvPr/>
            </p:nvSpPr>
            <p:spPr bwMode="auto">
              <a:xfrm rot="17738030">
                <a:off x="854819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C74093E3-5EED-4EAB-9C95-197C292314A2}"/>
                  </a:ext>
                </a:extLst>
              </p:cNvPr>
              <p:cNvGrpSpPr/>
              <p:nvPr/>
            </p:nvGrpSpPr>
            <p:grpSpPr>
              <a:xfrm>
                <a:off x="8594926" y="185254"/>
                <a:ext cx="977326" cy="725273"/>
                <a:chOff x="8594926" y="185254"/>
                <a:chExt cx="977326" cy="725273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FA9880A3-7C83-4DE5-A36D-6D7CBF9CBE67}"/>
                    </a:ext>
                  </a:extLst>
                </p:cNvPr>
                <p:cNvSpPr/>
                <p:nvPr/>
              </p:nvSpPr>
              <p:spPr bwMode="auto">
                <a:xfrm>
                  <a:off x="8594926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C61D387E-A2E4-42FA-8E06-1B3783C3CD04}"/>
                    </a:ext>
                  </a:extLst>
                </p:cNvPr>
                <p:cNvSpPr/>
                <p:nvPr/>
              </p:nvSpPr>
              <p:spPr bwMode="auto">
                <a:xfrm rot="5592036">
                  <a:off x="9218467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AA2DAB61-BEB7-4D55-BC5C-CD6C6F89F24D}"/>
                    </a:ext>
                  </a:extLst>
                </p:cNvPr>
                <p:cNvSpPr/>
                <p:nvPr/>
              </p:nvSpPr>
              <p:spPr>
                <a:xfrm>
                  <a:off x="8665716" y="337079"/>
                  <a:ext cx="583692" cy="421623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cs typeface="Segoe UI" pitchFamily="34" charset="0"/>
                    </a:rPr>
                    <a:t>Dataverse</a:t>
                  </a: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E9E1ACB6-D491-4967-9B23-1FB3AAEEDE1F}"/>
                    </a:ext>
                  </a:extLst>
                </p:cNvPr>
                <p:cNvSpPr/>
                <p:nvPr/>
              </p:nvSpPr>
              <p:spPr>
                <a:xfrm>
                  <a:off x="8853702" y="551609"/>
                  <a:ext cx="53148" cy="146154"/>
                </a:xfrm>
                <a:custGeom>
                  <a:avLst/>
                  <a:gdLst>
                    <a:gd name="connsiteX0" fmla="*/ 36875 w 38100"/>
                    <a:gd name="connsiteY0" fmla="*/ 100693 h 104775"/>
                    <a:gd name="connsiteX1" fmla="*/ 7348 w 38100"/>
                    <a:gd name="connsiteY1" fmla="*/ 100693 h 104775"/>
                    <a:gd name="connsiteX2" fmla="*/ 7348 w 38100"/>
                    <a:gd name="connsiteY2" fmla="*/ 7348 h 104775"/>
                    <a:gd name="connsiteX3" fmla="*/ 36875 w 38100"/>
                    <a:gd name="connsiteY3" fmla="*/ 7348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100" h="104775">
                      <a:moveTo>
                        <a:pt x="36875" y="100693"/>
                      </a:moveTo>
                      <a:lnTo>
                        <a:pt x="7348" y="100693"/>
                      </a:lnTo>
                      <a:lnTo>
                        <a:pt x="7348" y="7348"/>
                      </a:lnTo>
                      <a:lnTo>
                        <a:pt x="36875" y="7348"/>
                      </a:lnTo>
                      <a:close/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</a:endParaRPr>
                </a:p>
              </p:txBody>
            </p: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AE69508A-F876-4DB8-BFB3-546F279D48B7}"/>
                    </a:ext>
                  </a:extLst>
                </p:cNvPr>
                <p:cNvGrpSpPr/>
                <p:nvPr/>
              </p:nvGrpSpPr>
              <p:grpSpPr>
                <a:xfrm>
                  <a:off x="8769385" y="333379"/>
                  <a:ext cx="376354" cy="429022"/>
                  <a:chOff x="8896234" y="252041"/>
                  <a:chExt cx="376354" cy="429022"/>
                </a:xfrm>
              </p:grpSpPr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62C93BCB-7F3F-4B7C-82F0-DE1AA6C11146}"/>
                      </a:ext>
                    </a:extLst>
                  </p:cNvPr>
                  <p:cNvSpPr/>
                  <p:nvPr/>
                </p:nvSpPr>
                <p:spPr>
                  <a:xfrm>
                    <a:off x="8896234" y="508335"/>
                    <a:ext cx="358748" cy="172728"/>
                  </a:xfrm>
                  <a:custGeom>
                    <a:avLst/>
                    <a:gdLst>
                      <a:gd name="connsiteX0" fmla="*/ 7348 w 257175"/>
                      <a:gd name="connsiteY0" fmla="*/ 50965 h 123825"/>
                      <a:gd name="connsiteX1" fmla="*/ 33065 w 257175"/>
                      <a:gd name="connsiteY1" fmla="*/ 24295 h 123825"/>
                      <a:gd name="connsiteX2" fmla="*/ 67355 w 257175"/>
                      <a:gd name="connsiteY2" fmla="*/ 9055 h 123825"/>
                      <a:gd name="connsiteX3" fmla="*/ 154986 w 257175"/>
                      <a:gd name="connsiteY3" fmla="*/ 8102 h 123825"/>
                      <a:gd name="connsiteX4" fmla="*/ 171178 w 257175"/>
                      <a:gd name="connsiteY4" fmla="*/ 20485 h 123825"/>
                      <a:gd name="connsiteX5" fmla="*/ 152128 w 257175"/>
                      <a:gd name="connsiteY5" fmla="*/ 43345 h 123825"/>
                      <a:gd name="connsiteX6" fmla="*/ 98788 w 257175"/>
                      <a:gd name="connsiteY6" fmla="*/ 43345 h 123825"/>
                      <a:gd name="connsiteX7" fmla="*/ 87358 w 257175"/>
                      <a:gd name="connsiteY7" fmla="*/ 53822 h 123825"/>
                      <a:gd name="connsiteX8" fmla="*/ 96883 w 257175"/>
                      <a:gd name="connsiteY8" fmla="*/ 65252 h 123825"/>
                      <a:gd name="connsiteX9" fmla="*/ 156890 w 257175"/>
                      <a:gd name="connsiteY9" fmla="*/ 65252 h 123825"/>
                      <a:gd name="connsiteX10" fmla="*/ 158795 w 257175"/>
                      <a:gd name="connsiteY10" fmla="*/ 65252 h 123825"/>
                      <a:gd name="connsiteX11" fmla="*/ 182608 w 257175"/>
                      <a:gd name="connsiteY11" fmla="*/ 52870 h 123825"/>
                      <a:gd name="connsiteX12" fmla="*/ 216898 w 257175"/>
                      <a:gd name="connsiteY12" fmla="*/ 21437 h 123825"/>
                      <a:gd name="connsiteX13" fmla="*/ 232138 w 257175"/>
                      <a:gd name="connsiteY13" fmla="*/ 9055 h 123825"/>
                      <a:gd name="connsiteX14" fmla="*/ 251188 w 257175"/>
                      <a:gd name="connsiteY14" fmla="*/ 14770 h 123825"/>
                      <a:gd name="connsiteX15" fmla="*/ 248330 w 257175"/>
                      <a:gd name="connsiteY15" fmla="*/ 32867 h 123825"/>
                      <a:gd name="connsiteX16" fmla="*/ 214040 w 257175"/>
                      <a:gd name="connsiteY16" fmla="*/ 67157 h 123825"/>
                      <a:gd name="connsiteX17" fmla="*/ 214040 w 257175"/>
                      <a:gd name="connsiteY17" fmla="*/ 67157 h 123825"/>
                      <a:gd name="connsiteX18" fmla="*/ 183561 w 257175"/>
                      <a:gd name="connsiteY18" fmla="*/ 97637 h 123825"/>
                      <a:gd name="connsiteX19" fmla="*/ 155938 w 257175"/>
                      <a:gd name="connsiteY19" fmla="*/ 111925 h 123825"/>
                      <a:gd name="connsiteX20" fmla="*/ 7348 w 257175"/>
                      <a:gd name="connsiteY20" fmla="*/ 125260 h 123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57175" h="123825">
                        <a:moveTo>
                          <a:pt x="7348" y="50965"/>
                        </a:moveTo>
                        <a:cubicBezTo>
                          <a:pt x="7348" y="50965"/>
                          <a:pt x="22588" y="35725"/>
                          <a:pt x="33065" y="24295"/>
                        </a:cubicBezTo>
                        <a:cubicBezTo>
                          <a:pt x="42590" y="13817"/>
                          <a:pt x="54973" y="9055"/>
                          <a:pt x="67355" y="9055"/>
                        </a:cubicBezTo>
                        <a:cubicBezTo>
                          <a:pt x="96883" y="8102"/>
                          <a:pt x="125458" y="8102"/>
                          <a:pt x="154986" y="8102"/>
                        </a:cubicBezTo>
                        <a:cubicBezTo>
                          <a:pt x="161653" y="8102"/>
                          <a:pt x="169273" y="13817"/>
                          <a:pt x="171178" y="20485"/>
                        </a:cubicBezTo>
                        <a:cubicBezTo>
                          <a:pt x="174036" y="32867"/>
                          <a:pt x="163558" y="43345"/>
                          <a:pt x="152128" y="43345"/>
                        </a:cubicBezTo>
                        <a:cubicBezTo>
                          <a:pt x="134983" y="43345"/>
                          <a:pt x="116886" y="43345"/>
                          <a:pt x="98788" y="43345"/>
                        </a:cubicBezTo>
                        <a:cubicBezTo>
                          <a:pt x="91168" y="43345"/>
                          <a:pt x="87358" y="47155"/>
                          <a:pt x="87358" y="53822"/>
                        </a:cubicBezTo>
                        <a:cubicBezTo>
                          <a:pt x="86405" y="58585"/>
                          <a:pt x="92120" y="65252"/>
                          <a:pt x="96883" y="65252"/>
                        </a:cubicBezTo>
                        <a:cubicBezTo>
                          <a:pt x="116886" y="65252"/>
                          <a:pt x="136888" y="65252"/>
                          <a:pt x="156890" y="65252"/>
                        </a:cubicBezTo>
                        <a:cubicBezTo>
                          <a:pt x="157843" y="65252"/>
                          <a:pt x="157843" y="65252"/>
                          <a:pt x="158795" y="65252"/>
                        </a:cubicBezTo>
                        <a:cubicBezTo>
                          <a:pt x="167368" y="63347"/>
                          <a:pt x="174988" y="59537"/>
                          <a:pt x="182608" y="52870"/>
                        </a:cubicBezTo>
                        <a:cubicBezTo>
                          <a:pt x="194038" y="42392"/>
                          <a:pt x="205468" y="31915"/>
                          <a:pt x="216898" y="21437"/>
                        </a:cubicBezTo>
                        <a:cubicBezTo>
                          <a:pt x="221661" y="16675"/>
                          <a:pt x="226423" y="11912"/>
                          <a:pt x="232138" y="9055"/>
                        </a:cubicBezTo>
                        <a:cubicBezTo>
                          <a:pt x="238805" y="5245"/>
                          <a:pt x="246425" y="8102"/>
                          <a:pt x="251188" y="14770"/>
                        </a:cubicBezTo>
                        <a:cubicBezTo>
                          <a:pt x="254998" y="19532"/>
                          <a:pt x="253093" y="27152"/>
                          <a:pt x="248330" y="32867"/>
                        </a:cubicBezTo>
                        <a:cubicBezTo>
                          <a:pt x="236900" y="44297"/>
                          <a:pt x="225470" y="55727"/>
                          <a:pt x="214040" y="67157"/>
                        </a:cubicBezTo>
                        <a:lnTo>
                          <a:pt x="214040" y="67157"/>
                        </a:lnTo>
                        <a:cubicBezTo>
                          <a:pt x="203563" y="77635"/>
                          <a:pt x="194038" y="87160"/>
                          <a:pt x="183561" y="97637"/>
                        </a:cubicBezTo>
                        <a:cubicBezTo>
                          <a:pt x="175940" y="105257"/>
                          <a:pt x="167368" y="110972"/>
                          <a:pt x="155938" y="111925"/>
                        </a:cubicBezTo>
                        <a:cubicBezTo>
                          <a:pt x="132125" y="114782"/>
                          <a:pt x="7348" y="125260"/>
                          <a:pt x="7348" y="125260"/>
                        </a:cubicBez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  <p:grpSp>
                <p:nvGrpSpPr>
                  <p:cNvPr id="54" name="Group 53">
                    <a:extLst>
                      <a:ext uri="{FF2B5EF4-FFF2-40B4-BE49-F238E27FC236}">
                        <a16:creationId xmlns:a16="http://schemas.microsoft.com/office/drawing/2014/main" id="{36A62E2B-2908-474F-83CF-1AD6E7C8BAD2}"/>
                      </a:ext>
                    </a:extLst>
                  </p:cNvPr>
                  <p:cNvGrpSpPr/>
                  <p:nvPr/>
                </p:nvGrpSpPr>
                <p:grpSpPr>
                  <a:xfrm>
                    <a:off x="9054868" y="252041"/>
                    <a:ext cx="217720" cy="224741"/>
                    <a:chOff x="6979556" y="4967290"/>
                    <a:chExt cx="295275" cy="304800"/>
                  </a:xfrm>
                </p:grpSpPr>
                <p:sp>
                  <p:nvSpPr>
                    <p:cNvPr id="55" name="Freeform: Shape 54">
                      <a:extLst>
                        <a:ext uri="{FF2B5EF4-FFF2-40B4-BE49-F238E27FC236}">
                          <a16:creationId xmlns:a16="http://schemas.microsoft.com/office/drawing/2014/main" id="{BBA3DD4F-115A-4A71-A6BB-0FC87F9092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50993" y="5045395"/>
                      <a:ext cx="152400" cy="152400"/>
                    </a:xfrm>
                    <a:custGeom>
                      <a:avLst/>
                      <a:gdLst>
                        <a:gd name="connsiteX0" fmla="*/ 150223 w 152400"/>
                        <a:gd name="connsiteY0" fmla="*/ 78786 h 152400"/>
                        <a:gd name="connsiteX1" fmla="*/ 78786 w 152400"/>
                        <a:gd name="connsiteY1" fmla="*/ 150223 h 152400"/>
                        <a:gd name="connsiteX2" fmla="*/ 7348 w 152400"/>
                        <a:gd name="connsiteY2" fmla="*/ 78786 h 152400"/>
                        <a:gd name="connsiteX3" fmla="*/ 78786 w 152400"/>
                        <a:gd name="connsiteY3" fmla="*/ 7348 h 152400"/>
                        <a:gd name="connsiteX4" fmla="*/ 150223 w 152400"/>
                        <a:gd name="connsiteY4" fmla="*/ 78786 h 152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2400" h="152400">
                          <a:moveTo>
                            <a:pt x="150223" y="78786"/>
                          </a:moveTo>
                          <a:cubicBezTo>
                            <a:pt x="150223" y="118239"/>
                            <a:pt x="118240" y="150223"/>
                            <a:pt x="78786" y="150223"/>
                          </a:cubicBezTo>
                          <a:cubicBezTo>
                            <a:pt x="39332" y="150223"/>
                            <a:pt x="7348" y="118239"/>
                            <a:pt x="7348" y="78786"/>
                          </a:cubicBezTo>
                          <a:cubicBezTo>
                            <a:pt x="7348" y="39332"/>
                            <a:pt x="39332" y="7348"/>
                            <a:pt x="78786" y="7348"/>
                          </a:cubicBezTo>
                          <a:cubicBezTo>
                            <a:pt x="118240" y="7348"/>
                            <a:pt x="150223" y="39332"/>
                            <a:pt x="150223" y="78786"/>
                          </a:cubicBezTo>
                          <a:close/>
                        </a:path>
                      </a:pathLst>
                    </a:custGeom>
                    <a:noFill/>
                    <a:ln w="12700" cap="sq">
                      <a:solidFill>
                        <a:schemeClr val="bg1">
                          <a:lumMod val="75000"/>
                          <a:alpha val="25000"/>
                        </a:schemeClr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900">
                        <a:gradFill>
                          <a:gsLst>
                            <a:gs pos="0">
                              <a:srgbClr val="505050"/>
                            </a:gs>
                            <a:gs pos="100000">
                              <a:srgbClr val="505050"/>
                            </a:gs>
                          </a:gsLst>
                          <a:lin ang="5400000" scaled="1"/>
                        </a:gradFill>
                      </a:endParaRPr>
                    </a:p>
                  </p:txBody>
                </p:sp>
                <p:sp>
                  <p:nvSpPr>
                    <p:cNvPr id="56" name="Freeform: Shape 55">
                      <a:extLst>
                        <a:ext uri="{FF2B5EF4-FFF2-40B4-BE49-F238E27FC236}">
                          <a16:creationId xmlns:a16="http://schemas.microsoft.com/office/drawing/2014/main" id="{1DC69356-E85A-4ED9-A02A-EF0236588B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79556" y="4967290"/>
                      <a:ext cx="295275" cy="304800"/>
                    </a:xfrm>
                    <a:custGeom>
                      <a:avLst/>
                      <a:gdLst>
                        <a:gd name="connsiteX0" fmla="*/ 274048 w 295275"/>
                        <a:gd name="connsiteY0" fmla="*/ 156891 h 304800"/>
                        <a:gd name="connsiteX1" fmla="*/ 268333 w 295275"/>
                        <a:gd name="connsiteY1" fmla="*/ 118791 h 304800"/>
                        <a:gd name="connsiteX2" fmla="*/ 292145 w 295275"/>
                        <a:gd name="connsiteY2" fmla="*/ 104503 h 304800"/>
                        <a:gd name="connsiteX3" fmla="*/ 266428 w 295275"/>
                        <a:gd name="connsiteY3" fmla="*/ 58783 h 304800"/>
                        <a:gd name="connsiteX4" fmla="*/ 241663 w 295275"/>
                        <a:gd name="connsiteY4" fmla="*/ 73071 h 304800"/>
                        <a:gd name="connsiteX5" fmla="*/ 175941 w 295275"/>
                        <a:gd name="connsiteY5" fmla="*/ 34971 h 304800"/>
                        <a:gd name="connsiteX6" fmla="*/ 175941 w 295275"/>
                        <a:gd name="connsiteY6" fmla="*/ 7348 h 304800"/>
                        <a:gd name="connsiteX7" fmla="*/ 123553 w 295275"/>
                        <a:gd name="connsiteY7" fmla="*/ 7348 h 304800"/>
                        <a:gd name="connsiteX8" fmla="*/ 123553 w 295275"/>
                        <a:gd name="connsiteY8" fmla="*/ 34971 h 304800"/>
                        <a:gd name="connsiteX9" fmla="*/ 57830 w 295275"/>
                        <a:gd name="connsiteY9" fmla="*/ 73071 h 304800"/>
                        <a:gd name="connsiteX10" fmla="*/ 33066 w 295275"/>
                        <a:gd name="connsiteY10" fmla="*/ 58783 h 304800"/>
                        <a:gd name="connsiteX11" fmla="*/ 7348 w 295275"/>
                        <a:gd name="connsiteY11" fmla="*/ 104503 h 304800"/>
                        <a:gd name="connsiteX12" fmla="*/ 31161 w 295275"/>
                        <a:gd name="connsiteY12" fmla="*/ 118791 h 304800"/>
                        <a:gd name="connsiteX13" fmla="*/ 25445 w 295275"/>
                        <a:gd name="connsiteY13" fmla="*/ 156891 h 304800"/>
                        <a:gd name="connsiteX14" fmla="*/ 31161 w 295275"/>
                        <a:gd name="connsiteY14" fmla="*/ 194991 h 304800"/>
                        <a:gd name="connsiteX15" fmla="*/ 7348 w 295275"/>
                        <a:gd name="connsiteY15" fmla="*/ 209278 h 304800"/>
                        <a:gd name="connsiteX16" fmla="*/ 33066 w 295275"/>
                        <a:gd name="connsiteY16" fmla="*/ 254998 h 304800"/>
                        <a:gd name="connsiteX17" fmla="*/ 57830 w 295275"/>
                        <a:gd name="connsiteY17" fmla="*/ 240711 h 304800"/>
                        <a:gd name="connsiteX18" fmla="*/ 123553 w 295275"/>
                        <a:gd name="connsiteY18" fmla="*/ 278811 h 304800"/>
                        <a:gd name="connsiteX19" fmla="*/ 123553 w 295275"/>
                        <a:gd name="connsiteY19" fmla="*/ 306433 h 304800"/>
                        <a:gd name="connsiteX20" fmla="*/ 175941 w 295275"/>
                        <a:gd name="connsiteY20" fmla="*/ 306433 h 304800"/>
                        <a:gd name="connsiteX21" fmla="*/ 175941 w 295275"/>
                        <a:gd name="connsiteY21" fmla="*/ 278811 h 304800"/>
                        <a:gd name="connsiteX22" fmla="*/ 241663 w 295275"/>
                        <a:gd name="connsiteY22" fmla="*/ 240711 h 304800"/>
                        <a:gd name="connsiteX23" fmla="*/ 266428 w 295275"/>
                        <a:gd name="connsiteY23" fmla="*/ 254998 h 304800"/>
                        <a:gd name="connsiteX24" fmla="*/ 292145 w 295275"/>
                        <a:gd name="connsiteY24" fmla="*/ 209278 h 304800"/>
                        <a:gd name="connsiteX25" fmla="*/ 268333 w 295275"/>
                        <a:gd name="connsiteY25" fmla="*/ 194991 h 304800"/>
                        <a:gd name="connsiteX26" fmla="*/ 274048 w 295275"/>
                        <a:gd name="connsiteY26" fmla="*/ 156891 h 3048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95275" h="304800">
                          <a:moveTo>
                            <a:pt x="274048" y="156891"/>
                          </a:moveTo>
                          <a:cubicBezTo>
                            <a:pt x="274048" y="143556"/>
                            <a:pt x="272143" y="131173"/>
                            <a:pt x="268333" y="118791"/>
                          </a:cubicBezTo>
                          <a:lnTo>
                            <a:pt x="292145" y="104503"/>
                          </a:lnTo>
                          <a:lnTo>
                            <a:pt x="266428" y="58783"/>
                          </a:lnTo>
                          <a:lnTo>
                            <a:pt x="241663" y="73071"/>
                          </a:lnTo>
                          <a:cubicBezTo>
                            <a:pt x="224518" y="54021"/>
                            <a:pt x="201658" y="40686"/>
                            <a:pt x="175941" y="34971"/>
                          </a:cubicBezTo>
                          <a:lnTo>
                            <a:pt x="175941" y="7348"/>
                          </a:lnTo>
                          <a:lnTo>
                            <a:pt x="123553" y="7348"/>
                          </a:lnTo>
                          <a:lnTo>
                            <a:pt x="123553" y="34971"/>
                          </a:lnTo>
                          <a:cubicBezTo>
                            <a:pt x="97836" y="40686"/>
                            <a:pt x="74975" y="54021"/>
                            <a:pt x="57830" y="73071"/>
                          </a:cubicBezTo>
                          <a:lnTo>
                            <a:pt x="33066" y="58783"/>
                          </a:lnTo>
                          <a:lnTo>
                            <a:pt x="7348" y="104503"/>
                          </a:lnTo>
                          <a:lnTo>
                            <a:pt x="31161" y="118791"/>
                          </a:lnTo>
                          <a:cubicBezTo>
                            <a:pt x="27350" y="131173"/>
                            <a:pt x="25445" y="143556"/>
                            <a:pt x="25445" y="156891"/>
                          </a:cubicBezTo>
                          <a:cubicBezTo>
                            <a:pt x="25445" y="170226"/>
                            <a:pt x="27350" y="182608"/>
                            <a:pt x="31161" y="194991"/>
                          </a:cubicBezTo>
                          <a:lnTo>
                            <a:pt x="7348" y="209278"/>
                          </a:lnTo>
                          <a:lnTo>
                            <a:pt x="33066" y="254998"/>
                          </a:lnTo>
                          <a:lnTo>
                            <a:pt x="57830" y="240711"/>
                          </a:lnTo>
                          <a:cubicBezTo>
                            <a:pt x="74975" y="259761"/>
                            <a:pt x="97836" y="273096"/>
                            <a:pt x="123553" y="278811"/>
                          </a:cubicBezTo>
                          <a:lnTo>
                            <a:pt x="123553" y="306433"/>
                          </a:lnTo>
                          <a:lnTo>
                            <a:pt x="175941" y="306433"/>
                          </a:lnTo>
                          <a:lnTo>
                            <a:pt x="175941" y="278811"/>
                          </a:lnTo>
                          <a:cubicBezTo>
                            <a:pt x="201658" y="273096"/>
                            <a:pt x="224518" y="259761"/>
                            <a:pt x="241663" y="240711"/>
                          </a:cubicBezTo>
                          <a:lnTo>
                            <a:pt x="266428" y="254998"/>
                          </a:lnTo>
                          <a:lnTo>
                            <a:pt x="292145" y="209278"/>
                          </a:lnTo>
                          <a:lnTo>
                            <a:pt x="268333" y="194991"/>
                          </a:lnTo>
                          <a:cubicBezTo>
                            <a:pt x="272143" y="183561"/>
                            <a:pt x="274048" y="170226"/>
                            <a:pt x="274048" y="156891"/>
                          </a:cubicBezTo>
                          <a:close/>
                        </a:path>
                      </a:pathLst>
                    </a:custGeom>
                    <a:noFill/>
                    <a:ln w="12700" cap="sq">
                      <a:solidFill>
                        <a:schemeClr val="bg1">
                          <a:lumMod val="75000"/>
                          <a:alpha val="25000"/>
                        </a:schemeClr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900">
                        <a:gradFill>
                          <a:gsLst>
                            <a:gs pos="0">
                              <a:srgbClr val="505050"/>
                            </a:gs>
                            <a:gs pos="100000">
                              <a:srgbClr val="505050"/>
                            </a:gs>
                          </a:gsLst>
                          <a:lin ang="5400000" scaled="1"/>
                        </a:gradFill>
                      </a:endParaRPr>
                    </a:p>
                  </p:txBody>
                </p:sp>
              </p:grpSp>
            </p:grpSp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02465CB-11B2-496D-9B8F-69A42F6E9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813293" y="138519"/>
              <a:ext cx="1024061" cy="818743"/>
              <a:chOff x="10813293" y="138519"/>
              <a:chExt cx="1024061" cy="818743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DB9CDA2-346C-4F04-9F59-68DC6BEA08F7}"/>
                  </a:ext>
                </a:extLst>
              </p:cNvPr>
              <p:cNvSpPr/>
              <p:nvPr/>
            </p:nvSpPr>
            <p:spPr bwMode="auto">
              <a:xfrm rot="17738030">
                <a:off x="1081329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6E9E196-C172-4E18-A203-F97B56060246}"/>
                  </a:ext>
                </a:extLst>
              </p:cNvPr>
              <p:cNvGrpSpPr/>
              <p:nvPr/>
            </p:nvGrpSpPr>
            <p:grpSpPr>
              <a:xfrm>
                <a:off x="10860028" y="185254"/>
                <a:ext cx="977326" cy="725273"/>
                <a:chOff x="10860028" y="185254"/>
                <a:chExt cx="977326" cy="725273"/>
              </a:xfrm>
            </p:grpSpPr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05BE4ACD-8B02-4C38-9399-A9C0DC46D31E}"/>
                    </a:ext>
                  </a:extLst>
                </p:cNvPr>
                <p:cNvSpPr/>
                <p:nvPr/>
              </p:nvSpPr>
              <p:spPr bwMode="auto">
                <a:xfrm>
                  <a:off x="10860028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01E9523F-389B-4E4F-BE3C-8CF4A3B0A8D5}"/>
                    </a:ext>
                  </a:extLst>
                </p:cNvPr>
                <p:cNvSpPr/>
                <p:nvPr/>
              </p:nvSpPr>
              <p:spPr bwMode="auto">
                <a:xfrm rot="5592036">
                  <a:off x="11483569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B96AD2E3-751F-448F-9116-49F2CDB13052}"/>
                    </a:ext>
                  </a:extLst>
                </p:cNvPr>
                <p:cNvSpPr/>
                <p:nvPr/>
              </p:nvSpPr>
              <p:spPr>
                <a:xfrm>
                  <a:off x="10896208" y="373780"/>
                  <a:ext cx="652913" cy="34822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>
                    <a:lnSpc>
                      <a:spcPct val="90000"/>
                    </a:lnSpc>
                  </a:pP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Power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Automate</a:t>
                  </a: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322A1884-28F2-4F23-974E-5C32B355A890}"/>
                    </a:ext>
                  </a:extLst>
                </p:cNvPr>
                <p:cNvGrpSpPr/>
                <p:nvPr/>
              </p:nvGrpSpPr>
              <p:grpSpPr>
                <a:xfrm>
                  <a:off x="11064379" y="352673"/>
                  <a:ext cx="316570" cy="390434"/>
                  <a:chOff x="9753584" y="2983718"/>
                  <a:chExt cx="722084" cy="890566"/>
                </a:xfrm>
              </p:grpSpPr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FDC1BBDE-A23A-471D-9BBC-301CA3D49DA9}"/>
                      </a:ext>
                    </a:extLst>
                  </p:cNvPr>
                  <p:cNvSpPr/>
                  <p:nvPr/>
                </p:nvSpPr>
                <p:spPr>
                  <a:xfrm>
                    <a:off x="9753584" y="3152202"/>
                    <a:ext cx="722084" cy="722082"/>
                  </a:xfrm>
                  <a:custGeom>
                    <a:avLst/>
                    <a:gdLst>
                      <a:gd name="connsiteX0" fmla="*/ 75928 w 200025"/>
                      <a:gd name="connsiteY0" fmla="*/ 7348 h 200025"/>
                      <a:gd name="connsiteX1" fmla="*/ 7348 w 200025"/>
                      <a:gd name="connsiteY1" fmla="*/ 99741 h 200025"/>
                      <a:gd name="connsiteX2" fmla="*/ 103551 w 200025"/>
                      <a:gd name="connsiteY2" fmla="*/ 195943 h 200025"/>
                      <a:gd name="connsiteX3" fmla="*/ 199753 w 200025"/>
                      <a:gd name="connsiteY3" fmla="*/ 99741 h 200025"/>
                      <a:gd name="connsiteX4" fmla="*/ 131173 w 200025"/>
                      <a:gd name="connsiteY4" fmla="*/ 7348 h 200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0025" h="200025">
                        <a:moveTo>
                          <a:pt x="75928" y="7348"/>
                        </a:moveTo>
                        <a:cubicBezTo>
                          <a:pt x="35923" y="18778"/>
                          <a:pt x="7348" y="55926"/>
                          <a:pt x="7348" y="99741"/>
                        </a:cubicBezTo>
                        <a:cubicBezTo>
                          <a:pt x="7348" y="153081"/>
                          <a:pt x="50211" y="195943"/>
                          <a:pt x="103551" y="195943"/>
                        </a:cubicBezTo>
                        <a:cubicBezTo>
                          <a:pt x="156891" y="195943"/>
                          <a:pt x="199753" y="153081"/>
                          <a:pt x="199753" y="99741"/>
                        </a:cubicBezTo>
                        <a:cubicBezTo>
                          <a:pt x="199753" y="55926"/>
                          <a:pt x="171178" y="19731"/>
                          <a:pt x="131173" y="7348"/>
                        </a:cubicBez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E34A0907-25E5-43DD-A744-EA73A08815C9}"/>
                      </a:ext>
                    </a:extLst>
                  </p:cNvPr>
                  <p:cNvSpPr/>
                  <p:nvPr/>
                </p:nvSpPr>
                <p:spPr>
                  <a:xfrm>
                    <a:off x="10100874" y="2983718"/>
                    <a:ext cx="34385" cy="550158"/>
                  </a:xfrm>
                  <a:custGeom>
                    <a:avLst/>
                    <a:gdLst>
                      <a:gd name="connsiteX0" fmla="*/ 7348 w 9525"/>
                      <a:gd name="connsiteY0" fmla="*/ 145461 h 152400"/>
                      <a:gd name="connsiteX1" fmla="*/ 7348 w 9525"/>
                      <a:gd name="connsiteY1" fmla="*/ 7348 h 15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525" h="152400">
                        <a:moveTo>
                          <a:pt x="7348" y="145461"/>
                        </a:moveTo>
                        <a:lnTo>
                          <a:pt x="7348" y="7348"/>
                        </a:ln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</p:grpSp>
          </p:grp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19D4FB7-34AD-4132-93A3-B3CE8AC74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767059" y="109538"/>
              <a:ext cx="1172529" cy="88106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105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D1D212B-CCB6-47D7-A1CC-714540AEE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363808" y="97077"/>
              <a:ext cx="1084871" cy="901628"/>
              <a:chOff x="7415641" y="1662519"/>
              <a:chExt cx="985138" cy="818743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AEA17D7-C34E-4E23-8F8B-B4183D93904A}"/>
                  </a:ext>
                </a:extLst>
              </p:cNvPr>
              <p:cNvSpPr/>
              <p:nvPr/>
            </p:nvSpPr>
            <p:spPr bwMode="auto">
              <a:xfrm rot="17738030">
                <a:off x="7415641" y="166251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D35AED4B-5B86-489A-A214-273E6BBF93D0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E865128-67D1-4162-991F-D0F481240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443025" y="109538"/>
              <a:ext cx="1134428" cy="88106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10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124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ynamics 365">
  <a:themeElements>
    <a:clrScheme name="Dynamics365">
      <a:dk1>
        <a:srgbClr val="3C3C41"/>
      </a:dk1>
      <a:lt1>
        <a:srgbClr val="FFFFFF"/>
      </a:lt1>
      <a:dk2>
        <a:srgbClr val="008272"/>
      </a:dk2>
      <a:lt2>
        <a:srgbClr val="FFFFFF"/>
      </a:lt2>
      <a:accent1>
        <a:srgbClr val="EBEBEB"/>
      </a:accent1>
      <a:accent2>
        <a:srgbClr val="75757A"/>
      </a:accent2>
      <a:accent3>
        <a:srgbClr val="3C3C41"/>
      </a:accent3>
      <a:accent4>
        <a:srgbClr val="008272"/>
      </a:accent4>
      <a:accent5>
        <a:srgbClr val="30E5D0"/>
      </a:accent5>
      <a:accent6>
        <a:srgbClr val="FEF000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1_BA PowerPlatofrm Template Lines 090220">
  <a:themeElements>
    <a:clrScheme name="BA Power Platform 081820">
      <a:dk1>
        <a:srgbClr val="000000"/>
      </a:dk1>
      <a:lt1>
        <a:srgbClr val="FFFFFF"/>
      </a:lt1>
      <a:dk2>
        <a:srgbClr val="191919"/>
      </a:dk2>
      <a:lt2>
        <a:srgbClr val="E6E6E6"/>
      </a:lt2>
      <a:accent1>
        <a:srgbClr val="3C3C41"/>
      </a:accent1>
      <a:accent2>
        <a:srgbClr val="75757A"/>
      </a:accent2>
      <a:accent3>
        <a:srgbClr val="0066FF"/>
      </a:accent3>
      <a:accent4>
        <a:srgbClr val="F2C811"/>
      </a:accent4>
      <a:accent5>
        <a:srgbClr val="742774"/>
      </a:accent5>
      <a:accent6>
        <a:srgbClr val="0B556A"/>
      </a:accent6>
      <a:hlink>
        <a:srgbClr val="0078D4"/>
      </a:hlink>
      <a:folHlink>
        <a:srgbClr val="0078D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 Starter Blue - February 2020_v6" id="{071E01FD-2079-42F8-8403-F72D98F421C4}" vid="{4AE5ECA4-1508-4F7F-B9BC-6CD0E5E51A63}"/>
    </a:ext>
  </a:extLst>
</a:theme>
</file>

<file path=ppt/theme/theme3.xml><?xml version="1.0" encoding="utf-8"?>
<a:theme xmlns:a="http://schemas.openxmlformats.org/drawingml/2006/main" name="1_BA PowerPlatofrm Template Lines 083120">
  <a:themeElements>
    <a:clrScheme name="BA Power Platform 081820">
      <a:dk1>
        <a:srgbClr val="000000"/>
      </a:dk1>
      <a:lt1>
        <a:srgbClr val="FFFFFF"/>
      </a:lt1>
      <a:dk2>
        <a:srgbClr val="191919"/>
      </a:dk2>
      <a:lt2>
        <a:srgbClr val="E6E6E6"/>
      </a:lt2>
      <a:accent1>
        <a:srgbClr val="3C3C41"/>
      </a:accent1>
      <a:accent2>
        <a:srgbClr val="75757A"/>
      </a:accent2>
      <a:accent3>
        <a:srgbClr val="0066FF"/>
      </a:accent3>
      <a:accent4>
        <a:srgbClr val="F2C811"/>
      </a:accent4>
      <a:accent5>
        <a:srgbClr val="742774"/>
      </a:accent5>
      <a:accent6>
        <a:srgbClr val="0B556A"/>
      </a:accent6>
      <a:hlink>
        <a:srgbClr val="0078D4"/>
      </a:hlink>
      <a:folHlink>
        <a:srgbClr val="0078D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 Starter Blue - February 2020_v6" id="{071E01FD-2079-42F8-8403-F72D98F421C4}" vid="{4AE5ECA4-1508-4F7F-B9BC-6CD0E5E51A63}"/>
    </a:ext>
  </a:extLst>
</a:theme>
</file>

<file path=ppt/theme/theme4.xml><?xml version="1.0" encoding="utf-8"?>
<a:theme xmlns:a="http://schemas.openxmlformats.org/drawingml/2006/main" name="MBS_Template_16x9_Purple">
  <a:themeElements>
    <a:clrScheme name="MBS - COLOR PALLET">
      <a:dk1>
        <a:srgbClr val="292929"/>
      </a:dk1>
      <a:lt1>
        <a:srgbClr val="FFFFFF"/>
      </a:lt1>
      <a:dk2>
        <a:srgbClr val="002050"/>
      </a:dk2>
      <a:lt2>
        <a:srgbClr val="DDDDDD"/>
      </a:lt2>
      <a:accent1>
        <a:srgbClr val="002050"/>
      </a:accent1>
      <a:accent2>
        <a:srgbClr val="00187A"/>
      </a:accent2>
      <a:accent3>
        <a:srgbClr val="68217A"/>
      </a:accent3>
      <a:accent4>
        <a:srgbClr val="442359"/>
      </a:accent4>
      <a:accent5>
        <a:srgbClr val="E81123"/>
      </a:accent5>
      <a:accent6>
        <a:srgbClr val="BA141A"/>
      </a:accent6>
      <a:hlink>
        <a:srgbClr val="00187A"/>
      </a:hlink>
      <a:folHlink>
        <a:srgbClr val="68217A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BS_Template_16x9_Purple.potx" id="{D923A99D-8A20-4A25-8E75-6381FD687075}" vid="{7C457616-340A-4BC3-93EA-184AED32E3B4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MediaServiceKeyPoints xmlns="b2855774-7864-472c-b53f-a1c9f38f1d59" xsi:nil="true"/>
    <lcf76f155ced4ddcb4097134ff3c332f xmlns="b2855774-7864-472c-b53f-a1c9f38f1d59">
      <Terms xmlns="http://schemas.microsoft.com/office/infopath/2007/PartnerControls"/>
    </lcf76f155ced4ddcb4097134ff3c332f>
    <TaxCatchAll xmlns="230e9df3-be65-4c73-a93b-d1236ebd677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9BD5E2DAB4FB40A2EA7E8D43D511D7" ma:contentTypeVersion="17" ma:contentTypeDescription="Create a new document." ma:contentTypeScope="" ma:versionID="823733f041e1a7aff5d85672a5278f35">
  <xsd:schema xmlns:xsd="http://www.w3.org/2001/XMLSchema" xmlns:xs="http://www.w3.org/2001/XMLSchema" xmlns:p="http://schemas.microsoft.com/office/2006/metadata/properties" xmlns:ns1="http://schemas.microsoft.com/sharepoint/v3" xmlns:ns2="b2855774-7864-472c-b53f-a1c9f38f1d59" xmlns:ns3="efef0bc2-39c0-4cbc-8b06-a8fa4d6f3c44" xmlns:ns4="230e9df3-be65-4c73-a93b-d1236ebd677e" targetNamespace="http://schemas.microsoft.com/office/2006/metadata/properties" ma:root="true" ma:fieldsID="ab2a20296d229f597b7b1073b17d3b87" ns1:_="" ns2:_="" ns3:_="" ns4:_="">
    <xsd:import namespace="http://schemas.microsoft.com/sharepoint/v3"/>
    <xsd:import namespace="b2855774-7864-472c-b53f-a1c9f38f1d59"/>
    <xsd:import namespace="efef0bc2-39c0-4cbc-8b06-a8fa4d6f3c44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855774-7864-472c-b53f-a1c9f38f1d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ef0bc2-39c0-4cbc-8b06-a8fa4d6f3c44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8526dee-52bf-4f03-b683-4de664409d58}" ma:internalName="TaxCatchAll" ma:showField="CatchAllData" ma:web="efef0bc2-39c0-4cbc-8b06-a8fa4d6f3c4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38F5A3C-9CBD-40C6-A478-477675752E3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670f2bc3-833b-4a76-b13f-f7d6db0b8f4d"/>
    <ds:schemaRef ds:uri="b2855774-7864-472c-b53f-a1c9f38f1d59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08E94C7-09C8-4893-B19F-70B01292C4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696BF84-B355-41EC-999F-C17309FA8D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b2855774-7864-472c-b53f-a1c9f38f1d59"/>
    <ds:schemaRef ds:uri="efef0bc2-39c0-4cbc-8b06-a8fa4d6f3c44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1736</TotalTime>
  <Words>768</Words>
  <Application>Microsoft Office PowerPoint</Application>
  <PresentationFormat>Widescreen</PresentationFormat>
  <Paragraphs>128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Dynamics 365</vt:lpstr>
      <vt:lpstr>1_BA PowerPlatofrm Template Lines 090220</vt:lpstr>
      <vt:lpstr>1_BA PowerPlatofrm Template Lines 083120</vt:lpstr>
      <vt:lpstr>MBS_Template_16x9_Purple</vt:lpstr>
      <vt:lpstr>App in a Day Microsoft Power Platform</vt:lpstr>
      <vt:lpstr>Lab content</vt:lpstr>
      <vt:lpstr>Lab overview</vt:lpstr>
      <vt:lpstr>Hands-on-lab 1</vt:lpstr>
      <vt:lpstr>Module 1:Learning objectives</vt:lpstr>
      <vt:lpstr>Hands-on-lab 2 </vt:lpstr>
      <vt:lpstr>Module 2: Learning objectives</vt:lpstr>
      <vt:lpstr>Hands-on-lab 3</vt:lpstr>
      <vt:lpstr>Module 3: Learning objectives</vt:lpstr>
      <vt:lpstr>Hands-on-lab 4</vt:lpstr>
      <vt:lpstr>Module 4: Learning objectives</vt:lpstr>
      <vt:lpstr>Feedback   Form</vt:lpstr>
      <vt:lpstr>Learning resources and Customer stories</vt:lpstr>
      <vt:lpstr>Closing Slide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Yana Berkovich</dc:creator>
  <cp:lastModifiedBy>Tc. Mohd Amirol Bin Ahmad</cp:lastModifiedBy>
  <cp:revision>81</cp:revision>
  <dcterms:created xsi:type="dcterms:W3CDTF">2020-02-26T19:44:54Z</dcterms:created>
  <dcterms:modified xsi:type="dcterms:W3CDTF">2023-04-14T02:50:46Z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yaberkov@microsoft.com</vt:lpwstr>
  </property>
  <property fmtid="{D5CDD505-2E9C-101B-9397-08002B2CF9AE}" pid="5" name="MSIP_Label_f42aa342-8706-4288-bd11-ebb85995028c_SetDate">
    <vt:lpwstr>2020-02-26T19:54:19.0538122Z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46ec259e-142c-4da3-9d13-897b9f37fdef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0x010100CE9BD5E2DAB4FB40A2EA7E8D43D511D7</vt:lpwstr>
  </property>
</Properties>
</file>